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4" r:id="rId5"/>
    <p:sldId id="265" r:id="rId6"/>
    <p:sldId id="259" r:id="rId7"/>
    <p:sldId id="260" r:id="rId8"/>
    <p:sldId id="266" r:id="rId9"/>
    <p:sldId id="267" r:id="rId10"/>
    <p:sldId id="269" r:id="rId11"/>
    <p:sldId id="261" r:id="rId12"/>
    <p:sldId id="270" r:id="rId13"/>
    <p:sldId id="271" r:id="rId14"/>
    <p:sldId id="262" r:id="rId15"/>
    <p:sldId id="263" r:id="rId16"/>
    <p:sldId id="268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104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16/02/2006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16/02/2006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16/02/2006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16/02/2006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16/02/2006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16/02/2006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16/02/2006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16/02/2006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16/02/2006</a:t>
            </a:fld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16/02/2006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16/02/2006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16/02/2006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539552" y="3356992"/>
            <a:ext cx="3240360" cy="1752600"/>
          </a:xfrm>
        </p:spPr>
        <p:txBody>
          <a:bodyPr>
            <a:normAutofit/>
          </a:bodyPr>
          <a:lstStyle/>
          <a:p>
            <a:pPr algn="ctr"/>
            <a:r>
              <a:rPr lang="es-CO" sz="4800" b="1" dirty="0" smtClean="0">
                <a:solidFill>
                  <a:srgbClr val="002060"/>
                </a:solidFill>
              </a:rPr>
              <a:t>Texto base: Amos 2:6.</a:t>
            </a:r>
            <a:endParaRPr lang="es-CO" sz="4800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http://jordicarreno.files.wordpress.com/2010/05/las_dos_car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9" y="2204864"/>
            <a:ext cx="4104456" cy="3651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Terminador"/>
          <p:cNvSpPr/>
          <p:nvPr/>
        </p:nvSpPr>
        <p:spPr>
          <a:xfrm>
            <a:off x="323529" y="599795"/>
            <a:ext cx="8495480" cy="1368152"/>
          </a:xfrm>
          <a:prstGeom prst="flowChartTerminator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800" b="1" dirty="0" smtClean="0">
                <a:solidFill>
                  <a:srgbClr val="002060"/>
                </a:solidFill>
              </a:rPr>
              <a:t>LAS </a:t>
            </a:r>
            <a:r>
              <a:rPr lang="es-CO" sz="4800" b="1" dirty="0">
                <a:solidFill>
                  <a:srgbClr val="002060"/>
                </a:solidFill>
              </a:rPr>
              <a:t>DOS CARAS DEL DINERO</a:t>
            </a:r>
          </a:p>
        </p:txBody>
      </p:sp>
    </p:spTree>
    <p:extLst>
      <p:ext uri="{BB962C8B-B14F-4D97-AF65-F5344CB8AC3E}">
        <p14:creationId xmlns:p14="http://schemas.microsoft.com/office/powerpoint/2010/main" val="290379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7620000" cy="5924128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s-CO" sz="3200" b="1" dirty="0" smtClean="0"/>
              <a:t>Nuestro texto base dice:</a:t>
            </a:r>
          </a:p>
          <a:p>
            <a:pPr marL="114300" indent="0">
              <a:buNone/>
            </a:pPr>
            <a:r>
              <a:rPr lang="es-CO" sz="3200" dirty="0"/>
              <a:t> </a:t>
            </a:r>
            <a:r>
              <a:rPr lang="es-CO" sz="3200" i="1" dirty="0"/>
              <a:t>Así ha dicho Jehová: Por tres pecados de Israel, y por el cuarto, no revocaré su castigo; porque vendieron por dinero al justo, y al pobre por un par de zapatos</a:t>
            </a:r>
            <a:r>
              <a:rPr lang="es-CO" sz="3200" i="1" dirty="0" smtClean="0"/>
              <a:t>.</a:t>
            </a:r>
          </a:p>
          <a:p>
            <a:pPr marL="114300" indent="0">
              <a:buNone/>
            </a:pPr>
            <a:endParaRPr lang="es-CO" sz="3200" i="1" dirty="0"/>
          </a:p>
          <a:p>
            <a:pPr marL="114300" indent="0">
              <a:buNone/>
            </a:pPr>
            <a:r>
              <a:rPr lang="es-CO" sz="3200" i="1" dirty="0" smtClean="0"/>
              <a:t>Amos 2:6.</a:t>
            </a:r>
            <a:r>
              <a:rPr lang="es-CO" sz="3200" i="1" dirty="0"/>
              <a:t/>
            </a:r>
            <a:br>
              <a:rPr lang="es-CO" sz="3200" i="1" dirty="0"/>
            </a:br>
            <a:r>
              <a:rPr lang="es-CO" i="1" dirty="0"/>
              <a:t/>
            </a:r>
            <a:br>
              <a:rPr lang="es-CO" i="1" dirty="0"/>
            </a:br>
            <a:endParaRPr lang="es-CO" dirty="0"/>
          </a:p>
        </p:txBody>
      </p:sp>
      <p:pic>
        <p:nvPicPr>
          <p:cNvPr id="1026" name="Picture 2" descr="http://farm3.static.flickr.com/2284/2089023448_fa1130d6c3.jpg?v=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284984"/>
            <a:ext cx="4762500" cy="318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8511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3"/>
            <a:ext cx="4546848" cy="3312369"/>
          </a:xfrm>
        </p:spPr>
        <p:txBody>
          <a:bodyPr>
            <a:noAutofit/>
          </a:bodyPr>
          <a:lstStyle/>
          <a:p>
            <a:pPr marL="114300" indent="0">
              <a:buNone/>
            </a:pPr>
            <a:r>
              <a:rPr lang="es-CO" sz="2400" b="1" dirty="0" smtClean="0"/>
              <a:t>Introducción</a:t>
            </a:r>
            <a:r>
              <a:rPr lang="es-CO" sz="2400" dirty="0"/>
              <a:t/>
            </a:r>
            <a:br>
              <a:rPr lang="es-CO" sz="2400" dirty="0"/>
            </a:br>
            <a:r>
              <a:rPr lang="es-CO" sz="2400" dirty="0"/>
              <a:t>Hay una expresión que es muy común oírla: “Esta persona es de doble cara”. Es una manera de explicar el temperamento de  una persona, queriendo decir: Frente a usted se comporta de una forma, pero por de detrás, es otra.  </a:t>
            </a:r>
          </a:p>
        </p:txBody>
      </p:sp>
      <p:pic>
        <p:nvPicPr>
          <p:cNvPr id="1026" name="Picture 2" descr="http://1.bp.blogspot.com/-SByqPpkzc3M/T9iUmN4CbAI/AAAAAAAADQU/0S44guwqT7U/s320/2741_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04664"/>
            <a:ext cx="291465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490714" y="4149080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z="2800" dirty="0"/>
              <a:t>Similar es el dinero, por un lado tiene la cara de bueno, y por el otro la cara de malo. Por un lado esta la bendición pero por el otro la maldición</a:t>
            </a:r>
            <a:r>
              <a:rPr lang="es-CO" sz="2800" dirty="0" smtClean="0"/>
              <a:t>.</a:t>
            </a:r>
            <a:endParaRPr lang="es-CO" dirty="0"/>
          </a:p>
        </p:txBody>
      </p:sp>
      <p:pic>
        <p:nvPicPr>
          <p:cNvPr id="4" name="Picture 2" descr="http://t1.gstatic.com/images?q=tbn:ANd9GcQsaE2zyIym-DJxnBUca6mHx6-r8q29oD0s-SdCSkVsEVjJ7Xr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365104"/>
            <a:ext cx="2857500" cy="2030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1229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25712" y="260648"/>
            <a:ext cx="3558456" cy="4248472"/>
          </a:xfrm>
        </p:spPr>
        <p:txBody>
          <a:bodyPr>
            <a:noAutofit/>
          </a:bodyPr>
          <a:lstStyle/>
          <a:p>
            <a:pPr marL="114300" indent="0" algn="ctr">
              <a:buNone/>
            </a:pPr>
            <a:r>
              <a:rPr lang="es-CO" sz="2400" dirty="0"/>
              <a:t>El profeta Amos dice que por dinero venden al justo, estaba denunciando que el justo fue a la corte en busca de justicia, pero ahí encontró que el juez se había vendido por dinero, haciendo que el justo perdiera el juicio</a:t>
            </a:r>
            <a:r>
              <a:rPr lang="es-CO" sz="2400" dirty="0" smtClean="0"/>
              <a:t>. Esto Dios lo había prohibido en </a:t>
            </a:r>
            <a:r>
              <a:rPr lang="es-CO" sz="2400" dirty="0" smtClean="0">
                <a:solidFill>
                  <a:srgbClr val="FF0000"/>
                </a:solidFill>
              </a:rPr>
              <a:t>(Exo.23:1-9). </a:t>
            </a:r>
            <a:endParaRPr lang="es-CO" sz="24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://t0.gstatic.com/images?q=tbn:ANd9GcS9dbt-XrosuW5_4Fg4PDUnsow03OPT3oIVTHetZVbc4NNj6dy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6" y="1104900"/>
            <a:ext cx="2428875" cy="3404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t0.gstatic.com/images?q=tbn:ANd9GcRVRxPCrnyoYPOu5O0h-RR8mfbT8vVlLwo4i7NtAJ4xCTJ3WkV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124744"/>
            <a:ext cx="2160240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1835" y="4788422"/>
            <a:ext cx="7704856" cy="2062103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También dice el profeta</a:t>
            </a:r>
            <a:r>
              <a:rPr lang="es-CO" sz="3200" dirty="0" smtClean="0"/>
              <a:t>: “</a:t>
            </a:r>
            <a:r>
              <a:rPr lang="es-CO" sz="3200" dirty="0"/>
              <a:t>el pobre es vendido por un par de zapatos</a:t>
            </a:r>
            <a:r>
              <a:rPr lang="es-CO" sz="3200" dirty="0" smtClean="0"/>
              <a:t>”. Lo cual quiere decir que no había justicia en Israel, llamándose el pueblo de Dios.</a:t>
            </a:r>
            <a:endParaRPr lang="es-CO" sz="3200" dirty="0"/>
          </a:p>
        </p:txBody>
      </p:sp>
    </p:spTree>
    <p:extLst>
      <p:ext uri="{BB962C8B-B14F-4D97-AF65-F5344CB8AC3E}">
        <p14:creationId xmlns:p14="http://schemas.microsoft.com/office/powerpoint/2010/main" val="1546252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699792" y="404664"/>
            <a:ext cx="3024336" cy="2880320"/>
          </a:xfrm>
        </p:spPr>
        <p:txBody>
          <a:bodyPr>
            <a:noAutofit/>
          </a:bodyPr>
          <a:lstStyle/>
          <a:p>
            <a:pPr marL="114300" indent="0" algn="ctr">
              <a:buNone/>
            </a:pPr>
            <a:r>
              <a:rPr lang="es-CO" sz="2800" dirty="0" smtClean="0"/>
              <a:t>Quiere decir que el </a:t>
            </a:r>
            <a:r>
              <a:rPr lang="es-CO" sz="2800" dirty="0"/>
              <a:t>ser humano con el dinero va y se hunde en el pecado de la mundanalidad, y también con el mismo va y ayuda al necesitado.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0551" y="4509120"/>
            <a:ext cx="7792375" cy="2246769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marL="114300" indent="0" algn="ctr">
              <a:buNone/>
            </a:pPr>
            <a:r>
              <a:rPr lang="es-CO" sz="2800" dirty="0"/>
              <a:t>Hay países que por $100.00 puede alguien pagar a un matón para que asesine a alguien, y también con esa misma cantidad de dinero se puede alimentar en ese país a más 500 personas con una buena comida. Veamos estas  dos caras del dinero.</a:t>
            </a:r>
          </a:p>
        </p:txBody>
      </p:sp>
      <p:pic>
        <p:nvPicPr>
          <p:cNvPr id="1026" name="Picture 2" descr="http://t2.gstatic.com/images?q=tbn:ANd9GcTmicVdMKh318HIBGaYWcdFUPQMZa_DGwK99H0U5vn_Q1zNG_DhY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552" y="692696"/>
            <a:ext cx="232251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t3.gstatic.com/images?q=tbn:ANd9GcTYao-iO9cfdqXWg8W1-AkJ8thtPTHwLZPQP9cfBOhH7s43Gv-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2627" y="692696"/>
            <a:ext cx="2400300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7481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O" b="1" dirty="0" smtClean="0"/>
              <a:t/>
            </a:r>
            <a:br>
              <a:rPr lang="es-CO" b="1" dirty="0" smtClean="0"/>
            </a:br>
            <a:r>
              <a:rPr lang="es-CO" b="1" i="1" dirty="0" smtClean="0">
                <a:solidFill>
                  <a:srgbClr val="FF0000"/>
                </a:solidFill>
              </a:rPr>
              <a:t>I</a:t>
            </a:r>
            <a:r>
              <a:rPr lang="es-CO" b="1" i="1" dirty="0">
                <a:solidFill>
                  <a:srgbClr val="FF0000"/>
                </a:solidFill>
              </a:rPr>
              <a:t>. </a:t>
            </a:r>
            <a:r>
              <a:rPr lang="es-CO" b="1" i="1" dirty="0" smtClean="0">
                <a:solidFill>
                  <a:srgbClr val="FF0000"/>
                </a:solidFill>
              </a:rPr>
              <a:t>La </a:t>
            </a:r>
            <a:r>
              <a:rPr lang="es-CO" b="1" i="1" dirty="0">
                <a:solidFill>
                  <a:srgbClr val="FF0000"/>
                </a:solidFill>
              </a:rPr>
              <a:t>cara mala del dinero</a:t>
            </a:r>
            <a:r>
              <a:rPr lang="es-CO" i="1" dirty="0">
                <a:solidFill>
                  <a:srgbClr val="FF0000"/>
                </a:solidFill>
              </a:rPr>
              <a:t/>
            </a:r>
            <a:br>
              <a:rPr lang="es-CO" i="1" dirty="0">
                <a:solidFill>
                  <a:srgbClr val="FF0000"/>
                </a:solidFill>
              </a:rPr>
            </a:br>
            <a:endParaRPr lang="es-CO" i="1" dirty="0">
              <a:solidFill>
                <a:srgbClr val="FF0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186808" cy="2980928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s-CO" sz="2400" b="1" dirty="0">
                <a:solidFill>
                  <a:srgbClr val="FF0000"/>
                </a:solidFill>
              </a:rPr>
              <a:t>1</a:t>
            </a:r>
            <a:r>
              <a:rPr lang="es-CO" sz="2400" dirty="0" smtClean="0">
                <a:solidFill>
                  <a:srgbClr val="FF0000"/>
                </a:solidFill>
              </a:rPr>
              <a:t>Timoteo 6,9-10.</a:t>
            </a:r>
          </a:p>
          <a:p>
            <a:pPr marL="114300" indent="0">
              <a:buNone/>
            </a:pPr>
            <a:r>
              <a:rPr lang="es-CO" sz="2400" dirty="0" smtClean="0"/>
              <a:t> </a:t>
            </a:r>
            <a:r>
              <a:rPr lang="es-CO" sz="2400" dirty="0"/>
              <a:t>“Porque los que quieren enriquecerse caen en tentación y lazo, y en muchas codicias necias y dañosas, que hunden a los hombres en destrucción y </a:t>
            </a:r>
            <a:r>
              <a:rPr lang="es-CO" sz="2400" dirty="0" smtClean="0"/>
              <a:t>perdición;</a:t>
            </a:r>
            <a:endParaRPr lang="es-CO" sz="2400" dirty="0"/>
          </a:p>
        </p:txBody>
      </p:sp>
      <p:pic>
        <p:nvPicPr>
          <p:cNvPr id="2050" name="Picture 2" descr="http://t2.gstatic.com/images?q=tbn:ANd9GcTgYbHsiBftmRhmlpeK-LbdYM9HSyV1M1CSJEGwLPw1qnkYiCWoN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772816"/>
            <a:ext cx="3240360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11560" y="4941168"/>
            <a:ext cx="7344816" cy="1815882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marL="114300" indent="0" algn="ctr">
              <a:buNone/>
            </a:pPr>
            <a:r>
              <a:rPr lang="es-CO" sz="2800" dirty="0" smtClean="0"/>
              <a:t>porque </a:t>
            </a:r>
            <a:r>
              <a:rPr lang="es-CO" sz="2800" dirty="0"/>
              <a:t>raíz de todos los males es el </a:t>
            </a:r>
            <a:r>
              <a:rPr lang="es-CO" sz="2800" i="1" u="sng" dirty="0"/>
              <a:t>amor</a:t>
            </a:r>
            <a:r>
              <a:rPr lang="es-CO" sz="2800" dirty="0"/>
              <a:t> al dinero, el cual codiciando algunos, se extraviaron de la fe, y fueron traspasados de muchos dolores</a:t>
            </a:r>
            <a:r>
              <a:rPr lang="es-CO" sz="2800" dirty="0" smtClean="0"/>
              <a:t>.”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4095457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7620000" cy="2592288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s-CO" dirty="0"/>
              <a:t>Aquí encontramos que el </a:t>
            </a:r>
            <a:r>
              <a:rPr lang="es-CO" b="1" i="1" u="sng" dirty="0"/>
              <a:t>amor al dinero</a:t>
            </a:r>
            <a:r>
              <a:rPr lang="es-CO" dirty="0"/>
              <a:t> es raíz de todos los males, es lo que impulsa a cometer una serie de pecados que ofenden a Dios</a:t>
            </a:r>
            <a:r>
              <a:rPr lang="es-CO" dirty="0" smtClean="0"/>
              <a:t>.</a:t>
            </a:r>
          </a:p>
          <a:p>
            <a:pPr marL="114300" indent="0">
              <a:buNone/>
            </a:pPr>
            <a:endParaRPr lang="es-CO" dirty="0"/>
          </a:p>
          <a:p>
            <a:pPr marL="114300" indent="0" algn="ctr">
              <a:buNone/>
            </a:pPr>
            <a:r>
              <a:rPr lang="es-CO" sz="2400" b="1" i="1" dirty="0" smtClean="0">
                <a:solidFill>
                  <a:srgbClr val="FF0000"/>
                </a:solidFill>
              </a:rPr>
              <a:t> ¿</a:t>
            </a:r>
            <a:r>
              <a:rPr lang="es-CO" sz="2400" b="1" i="1" dirty="0">
                <a:solidFill>
                  <a:srgbClr val="FF0000"/>
                </a:solidFill>
              </a:rPr>
              <a:t>Cómo se puede amar al dinero o cualquier cosa material inerte, que no puede recibir el amor ni devolverlo? </a:t>
            </a:r>
            <a:endParaRPr lang="es-CO" sz="2400" b="1" i="1" dirty="0" smtClean="0">
              <a:solidFill>
                <a:srgbClr val="FF0000"/>
              </a:solidFill>
            </a:endParaRPr>
          </a:p>
        </p:txBody>
      </p:sp>
      <p:pic>
        <p:nvPicPr>
          <p:cNvPr id="3074" name="Picture 2" descr="http://t1.gstatic.com/images?q=tbn:ANd9GcQrWSs5keBgP2wdhsfIyyrjQC-CIfT6aAujI7sPeVOLgb6_Crf0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212975"/>
            <a:ext cx="1899295" cy="310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699792" y="3208783"/>
            <a:ext cx="345638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indent="0" algn="ctr">
              <a:buNone/>
            </a:pPr>
            <a:r>
              <a:rPr lang="es-CO" sz="2400" dirty="0"/>
              <a:t>Este es un engaño grande de Satanás a los seres humanos. </a:t>
            </a:r>
            <a:r>
              <a:rPr lang="es-CO" sz="2400" dirty="0">
                <a:solidFill>
                  <a:srgbClr val="FF0000"/>
                </a:solidFill>
              </a:rPr>
              <a:t>Eclesiastés 5:12-17</a:t>
            </a:r>
            <a:r>
              <a:rPr lang="es-CO" sz="2400" dirty="0"/>
              <a:t> “Dulce es el sueño del trabajador, coma mucho, coma poco; pero al rico no le deja dormir la abundancia</a:t>
            </a:r>
            <a:r>
              <a:rPr lang="es-CO" sz="2400" dirty="0" smtClean="0"/>
              <a:t>”.</a:t>
            </a:r>
            <a:endParaRPr lang="es-CO" sz="2400" dirty="0"/>
          </a:p>
        </p:txBody>
      </p:sp>
      <p:pic>
        <p:nvPicPr>
          <p:cNvPr id="3076" name="Picture 4" descr="http://t0.gstatic.com/images?q=tbn:ANd9GcQVbu4jj-7qV1hrDIfvGxEIF2rKdnZkdRWygvhaE3_tgdTYfYA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12975"/>
            <a:ext cx="2619375" cy="3108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7064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9295" y="404250"/>
            <a:ext cx="4402832" cy="2664296"/>
          </a:xfrm>
        </p:spPr>
        <p:txBody>
          <a:bodyPr>
            <a:noAutofit/>
          </a:bodyPr>
          <a:lstStyle/>
          <a:p>
            <a:pPr marL="114300" indent="0">
              <a:buNone/>
            </a:pPr>
            <a:r>
              <a:rPr lang="es-CO" sz="2400" dirty="0"/>
              <a:t>Jesucristo denuncio claramente que el amor al dinero no trae nada bueno</a:t>
            </a:r>
            <a:r>
              <a:rPr lang="es-CO" sz="2400" dirty="0">
                <a:solidFill>
                  <a:srgbClr val="FF0000"/>
                </a:solidFill>
              </a:rPr>
              <a:t> Mateo </a:t>
            </a:r>
            <a:r>
              <a:rPr lang="es-CO" sz="2400" dirty="0" smtClean="0">
                <a:solidFill>
                  <a:srgbClr val="FF0000"/>
                </a:solidFill>
              </a:rPr>
              <a:t>16:26</a:t>
            </a:r>
            <a:r>
              <a:rPr lang="es-CO" sz="2400" dirty="0" smtClean="0"/>
              <a:t>. </a:t>
            </a:r>
            <a:r>
              <a:rPr lang="es-CO" sz="2400" dirty="0"/>
              <a:t>Porque ¿qué aprovechará al hombre, si ganare todo el mundo, y perdiere su alma? ¿O qué recompensa dará el hombre por su alma</a:t>
            </a:r>
            <a:r>
              <a:rPr lang="es-CO" sz="2400" dirty="0" smtClean="0"/>
              <a:t>?</a:t>
            </a:r>
            <a:endParaRPr lang="es-CO" sz="2400" dirty="0"/>
          </a:p>
        </p:txBody>
      </p:sp>
      <p:sp>
        <p:nvSpPr>
          <p:cNvPr id="4" name="AutoShape 2" descr="data:image/jpeg;base64,/9j/4AAQSkZJRgABAQAAAQABAAD/2wCEAAkGBhQSERUUExQVFRUVGBQUFBcXGBYUGBQUFxQVFBYWGBQXHCYeFxojGRQUHy8gJCcpLCwsFR4xNTAqNSYrLCkBCQoKDgwOGg8PGikkHCQsKSwpKSksLCwpKSwsLCwpLCkpLCwsKSwsKSwsLCwsLCwpLCwsLCwsKSksKSwsLCkpKf/AABEIALMBGgMBIgACEQEDEQH/xAAbAAACAwEBAQAAAAAAAAAAAAABAgADBAUGB//EAEAQAAEDAgQDBgQEAwUJAQAAAAEAAhEDIQQSMUEFUWEGEyJxgZGhscHwMkLR4QdSshQVI5LxFzNDYnKCk8LTNP/EABoBAAMBAQEBAAAAAAAAAAAAAAABAwIEBQb/xAArEQACAgEDAwMDBAMAAAAAAAAAAQIRAxIhMRNBUQQicTIzYQUUI4FCkbH/2gAMAwEAAhEDEQA/APk7SnIQFNEtXsnmWJCJiNL/AAjyRhGtWLjJMmANtAA0fABOhlWVN3em/Tl5qd4bCbT7TE/IeysohwlzZ8MX5TZBoWmQCJEib3iRa3TdPVqTz5CTMN/KAfdSpBaIiRJNoO3M3125JaQsTmgjQXkzYxtpzQIAKUn7lRGECERy9U6kpUOyMCcMStcniwNrz52jbbVMw7BCICIcnLxlAiCJkzrpAjaL+6BFahRhGECBFl7HDcawP919zUol2JlwDhlBFy4OzG8XiOi8cl3Hqo5YKaX4LYZ6WEBPUeTcmbAegEAewSgIPeALlV4JcuiKAdQPe/QW1Wd2MOgmNfMiY+Z91W+q4X2Oik8qs6F6eVbmsNRIj6ffuuf3ziblFmLIPMIWVMb9PJI3yhnWd2MM6dPoq3VSh5EjCwtm0FRY6NVaG1ZWozsxLG4sslEFJKfLETN7jqNPoUyZE0ISix0EEiehm/S1/ZAiBMllOmZYhCVwVihVKBMohAtV6UhFFFIoLEzARcFOQoGhFGtQraVpnpE39uSLKWt4t1vpb75JgEQEqM6iEDkP09/u6mTyRFldiKpec7nZnOJnnoL8v9EzNmfIp3aYhPXqhxmALAQBAsAPpKQWVBqICKICAsBCmVMAiECsWFA1WuItAi17zJk36Wi3RK1IVlZCR5gj1+SuASOHib6/JZnwUxv3EIVGMb4fVa42VOJb4Slk+lmsL96MDNVsGrOUH3slp4Z5a0xIBIkAnYfqrXMgskEEWuCFxRktR6eWMtNtFeLwpzGBY6wsdVmUwR1XRq4qLCOqoq4qYkFdE1C9mceKWVJWtjIAmFI6LS6qyBAVfeXkKTVFlJvlFMQna+FHmUXNskmNq+TSE8LMx5VgXR1Ejj6TZoZZCEGPTkj9VVNNWRaadAATQqzU2TQsuQ9FkLkMyhCWFSzJcAMszedI2jWfPZVoBSUBRIRhAlE7X/b7+qYyIqzD0i5wbaTa5AHuTCrlAiRbZAIoAICwgKAIwjsPubpABMAgdbekowgRAURUt9/e6ZzgYgAQAOc2uUoagRHPsIHn5/cJS5Q6oFIdEzIT4h6/JMxtptyjU6clvwvCA+k6qXEZc1o1gA6+qzLg3BpSMDnLRw5uapB5E/JZVr4T/vPQqfqPty+C/pPvR+TuGgAwm+vpcRos3FGDuXGNifgtzTLPUfGUnE6P+DUH/KSF87D6l8n2WRXCVeDwTNRay1DDgmNPDPrKup4F7miGuIBOx6H6pMTmpm4ItF5EGfJezGUW9z5rJDIlaRkfQI2QyFW5iRMz98lC4xCboypy4dCtCtGiramlZGEK4OVKZMmxkUUAFq2Kl3HYxaIVdNXd0hCexSg5GECF3nnkaOv79EUFCgZEXuBNhGnPlE356+qUhBAxmlGUqkIEOWx63QlSESkIIFp6/d1FMxiJMTMbTpMc1IQBMymZBMxxaQQYIuDyKAFlQogKEJARosTy+qU8kwag0JARAm48nfRWBqrqHxD1+izPg3ifuGcFfgHQ+RyKqV+Ab4x5H5LGb7b+CnpX/LH5R6HB0SBBOhHrrG62Y/CnuXuH5QT6XSYGhIjk8T1BB+/RekxeEBoVI07t/wDQSF8tOdSR99ignCXweOwVLwg8x9Auf2kw8taP+b28P37LrcOpl0N5D4W3VvHeHgMYTc5hb46fe6vCenIjly4teB0eEFGGnzB9ktPFNcTLbjX3j6r0+M4dT7txDQDlkG4vH37ryPcw867f1Bevhy6uD5z1Hp+m9zU+j0VeVdSrinPa1rjLWBzWD+UFxcR7krE/Dcl0SxvlHFDOuGV0mpxTVYYr6einRRyvdA7lKbKxzkrk6M6vI9ILUGhZqb4VoenpZN5EVAKQrAoSu45LKw1TKrAgQkOyshANTkIQgdghRFSEARSFEwSEADmpCiYBAWCES1FMgzYGmIsDGx3voYvCVwV+HoZjA9V1uG0Wh0QDbz5LInKjkYYeNvmB8VMMRIJuBFufT75LsDAxUHgBAIMj/qGw6Kp/CRl3boTcbjry+qLHZyCFTUbceq7g4CT+dvx08lXiOFGkWGZkxpAGizNqjWN+4x4PDZnQWnQ8xeOa7IwFNtIHJUFbPILAXt7sNuC0mQS4iD0VjKL3f8V51nQatyzaw/m81aRbU7Tc2sRzjdYmnJUbhkUHqHw2Py3NOqTqZa0Wgjd3qvRcBfVqPyVHsNJzHtLAMrrscNeh2Xl6eCb4XZpLchEu3aCBby1XXwnGnZTGQkENuGkwDaDqDtIXFP0kK2R6MP1PLJ7ydfgHDuH5XN8UyCSIiBAjzkX9Ft7UYT/AYeT2fJy00seA5rnMaC0RuJA0BCs4vjP7SIeIAIIDRlFtLQuGXo8jyJqqPYx/qmJYdDu+55ssDsOQQJDDAtN/3C5bsIHMecosJ0C7nEuBsfkGZ4ABiNfl0C1Y3hbRSAbOd4eSSRDhtHKLjrZX6PRp3u2c37pepbTWyXP/AA+dA6pS5NUpFphwIIsZSOavXT2Pne5S5t0pJVqYU1OUb4KxyUUK1pTFkIAJaWgc1IcBMklWZloiwFGUSxTKugxYAFITAKQgLEyotpk6IpmOgz+3RMLKsqbu0wCMICxe5O+6ORFNNvqlQrEFNHIiigVkI2I+iEJiZ1upKQWaqTwxnxPXosVXFuJkEtvoLWRr1ZIHKPdVu+qhNnRhgnuy6nxWq02dPQ3WtnaMxD6cjeDPwK5jwsdQ8rKeto6ehF9j1WE49QJsch0uIiNI1AW17H4iIquflzEXBAEAkwI2b8F4TMdxKso1spkEtPQo1+UY/btfS2e1o8Nc5xGcNAGbxE+Ija0ydYGiA4L4G1DUY0ZwxzPDn5l2WJiN+a8/Q7R1mCMwcDEhwvbTxa7810KHahhjOwt5kHNN9YPRPUmybxziuLNGJ7OvY2m/vWuzjNDRdkHR1rErrVeyjW944Ymi5sBwa0umHlwyCQJc0AE+QWKjxJjgSyoDeA02cRe+U2+O+62jEZXEPb+YTtFzIG3+iUoN8MUcqi90PhME+nRD/wC1PL8+Xusz5aAJz66Er1fZXi9HK/8AtL2k5hlzzdpBBvHMBcFmDz0jUsG5mskOBu5pLfDr8dwur2e7ENxDXl9UtLHZCGtBvGt1zZ+n03rdfB04uoppxV/LPWf33w6D46YOlg4/Jq8/2n7MtdT73CuztJnKDdsGSGnb8X4Tdbv9lzIOXEOMbFrb8l5/HUsTgKpNw0nzY/oR7LmwqF/xTbfh9y2SU6/kjt+Ox5PiGEbVnMAHfhbaCACTf1Jvrdeae3blb2X1DF06WMbnpjLXA8TLHNpdh/N5ajqvDcT4QRcAg3/7otZepiyatmqfg87JHTuna8nEDFY4pq9EscW2MWsZHod1UaZKsTYlRKrHU0Gt5pM0mVp5TFiHdLOkepGglBNlUVyAIRCCKBAcZMqQmhSEwsWEYRhQICyBqkJnH22HJEBArEhGE0IoFYkIhqdRArKKzN1mz3I5ELoPZIXPrMjzkfNc+VHV6ee9DNNlzw4mZ1khbAqKgXMemuCshNTog6mLEyZ2BMW5xHqqwVCVlmw9w4xAnMSANSTa2UXvI8/RNTbrNlTJ2Q79381pzRsSNDGh1PujcZe8Ref1WrBcXqMgNeYkGJkSNPCbbn3K5zqk3IkSSYMSDEi1gNdBukA0gmd9NZ29ITTZhwi+T12H7QT+NgP4rtOUydJFxAN4EarrYTtQ5gy0atRsmSA4skmNgb7rwjSZIHiiTI5AST5QD7K/vHCx16j9VpST2Zzzw1vE+jYftLXBvWqw3UF7jtobr0h7VtxLadPEuaGnOS9kyHZXNZnbERNzqI5L5DhOJOYQQdOdx7FdjCcXa78XhPMXHsfu6bw459qZDq5cfO6PW8Z4A6g4PY4OYTLKjD4bG3i/I62hPqrMHxmjWPd4xkWLe9aIcHWyueBqRB8UTzlcfAcYq0x4DLDYj8TDI0I03K3E0K48MUamzXH/AA3HTwv1YehslKDqp/7XKCM03cNvw+GUcd7HPYC+llr0nC1RsEgAzoLgyNR+y8ZXpFpIOy9pV/tODP52A+rXeosfmvMcYxPe1HPgAnkq4XLu015J5tCeyafdPj+jmlQtT5EcquRsryIz0T5UcqBahikhdXE8Hc0kEHwzPK288llOCK2Y45MuVSFp7gpe6QGophHKrC1BArFyI5UVJQKxcqOVMFEwsEI5UQESECsUNTZUWui8mfpvdLKADCyYynb2+YW0gbKnFDwnosTVo3idTRzmvnZV1tVZCpqlcLPdiZymAkdZ0ja839kkq2nqsMoVVaUGJnymOe6jqBB9j7iR8Cnq3VAlMRZkShh2TsxLgB5gxAIkTEg66lPSeeU+4vzsgAMpkrVndETa+t9YnXQ2HslY7lIM7mRFoGkzr8E4MmOuuiESlYabRuD5+o28p90wpGRBn4enVFtPlfe11GtVYnNO0W0MW5mhjmP1C6LOMB34mx1b+i5Yd6+aLSPu6qjllFM9TguOvY2GVAWnVp8TfVjlyuIPzVHGAJvbRc1g6j4rS0LcavglPUlTewpCEJy2FIWzFgyoQmDU0IFZ76nVnWCCOWx8+hXC41wkiX09APEI05kdF2ssW5fJX06uv3ssp0dcoqSpngQ5FbOMUe6qEAeE3aeY5emiwHEDkqWcbi0EhCEO/wCihrIFTAWohiHfKd+iwpjZEC1Dv0pxCLCmWQok78Kd+iwpjwhCXvwp36LCmWBV12+E+S04HDOrPDGCSeoHzX0qj/DoN4fVa9mauQXtINg+CGQdYAJtvN9ApZMkYrcthwzm7XY+NMVNdfUOB/wtqNGZ8OzMc3LA1JAHidoI3Akbc15/tJ2CdQdDA4xOb8UTYi5bFwTYE6Li1I9lI8StFJ4tLdzMEguBi24HnG6vfwh4/KdkG4N38p+Cy2iyszBuiHdiNTM8tBbf3Wk4Y/ylB1PmD7FKwoztpA8tze2n1RpMO0a8wNbJyAPspXUwU7MsPedDG5+SLXApG0U3dmNfv7K1ZhxRa1yszzF9NJv81SyRFhbpr+qZmmn39x7KkTmyIuz8wNSbW205AeiJDdiR53+I/RK2I333/ZQRG8+n6qhzscM6j4rTTFlkBHP4futTKgAGqrA58iY+VSEO+CnfBUI7hhWCkP5h8f0VfehTvQgVM91XMHy239Apn0I3V9WnN9xoeSyhuWepJJOl+Smd0tjm8doA0nkj8PiHQrx2dfRamIBbke0OBBbOluXW2y81xHscJJpOEcnT800zGlHn86GdXYzhL6V3sIGk7e6y5gmGlFmdHOqg8IZkw0lhegKvUpMyOZA9I4r+aYV/NU950R7zoUhaS4VeiZrxuLKkVOhR7xBnSeg4Xx6lRIJwlOoBqXufM2NiIAuLWXexX8YsQ4iGMYwGSGySR5nkvAd4qatQ6AKUoRe7LQlJbI+j4n+Nb7BlKYIJzON73uNlZg/41ul3e4cQYyhrtPOdV8wYOceyfM0bn2UNEfB06pLufRXfxe1AwtLIfy2E9bgg+yzf7Q6BId/dtCAYcbXMaWZA0Xhe8pRq4n0CaG92YcIkG5MzB0bPuY9UnGK7DhKT5s9mz+IQDy6ngcOGmQJAmORIAB9lyOKdre8cS7C4dvkHNMbXYQD7LzJaFY1jcjjeZaBrvM7dByTqPg1775OjhuPNa6TQY8DYuqD5OWuv2ppuHhwdBp2Oeu74Z1xqNF2VxaYEAOAMZhMxG4kD4JG0gsaYm9U/J3cF2iZTIz4XD1OYJqj3l5HwT8Q7R4d5mng6bJ2NSo4egDmwFyaoc10O8LhbkYjp0VTNfPpKKXNA3LydCl2gaD/+egf/ADf/AFV1btA06YXDtMcqro9DUIXMrVZJJuTcnmqitJIlJvyan8RcdGUx0DBCjOLub/w6J82A+yxlK5i3ROy/EcUc4zDG6WaxrRYRtdbKWOeR+N3WCQuZTZzn2W2m4AWn2VYEctFhdOqkpcyEqxz0PKMpE6Qj6ZUEaC+/x/ZYsS6SBurcTh3g+EmIj7O5ssbHCnJIPVZR1T/JpZTaGkESTpO3X5roYUNcwiASbR6arlUq4NpHRV1HlrgA4jcJNWJSSLuIGnUYabh4Zu0iwPOfQFcJ/Y1jvwPynbNBBHw+a6hN7nVPRN8hiD8lqierc8vj+yNSn+HLUETLdd5GXU6Liml0X13h+DaHtJgy05dTe2y53FeH4d5J7tsk3OUAdYIvKypb0UcWlZ8yDEYXo+JdlnfioeIfy6keXNc6jwOs7Sm63OG/1QtWYs5wKmZbK3C6jPxMePNpj30WXu1oVi50WSbASmplzSDlaY53B8wtVPiVRplrWNInRoCVgyulwuq7Sk4xrZdCl2WeCRWmn4ZaBDjJ0m9h8Uje0lYauHxCR3H3zOYc97pbdzNy7Ef2dP8AP7hYMRwWoNBmHMLbV484ggwZ6adFS3ijgIbbzgrLjFmozyxOVXw5YfEMs6AhTw5dDm5yI3222XSqcVP5spjmAVTV4o0iMrP8gUnFeTqjkk/8TnGEzaZIMAmLnp1RqPaTaG+U/VaMNhnlpyF5BiQAYI5kz5KfPBVtLkppMdcaSLjSdDEb/si2nzt7/RdHC8FqnXw2tOs9AFMVwp7Ig5voVpwfNE+tC6spxFLQlzdA0AMc3TybE9VlIVtWo46nppHyS97HVZSoq3Y1XUAEkQNREE3IieaRyJrSNvr+iMJom2KGlaMLSe4ljZJdqAYmDN5tbVX4LhNWr/u2E7bD5ldE9i8UG5jRdG5zMA/qTcktmzGmT3Sf9CM7POa0urMrMA0c1rajZ6wbLm1MoPhc5w6ty/UrsUeG0BTh9Z7X3lrWtcJ5ZpXJq0mycpdG02MdQFuFtk8mlJFfedCjm6FCPNH3V9yGwzSmzJWhPCZhn0jG1iDE2NyufTEhxNzG/qgosR4OrLyZWiTfotFRtgd+aiiGQRWVHG4QUTMs249xyjy/9oVFB5gjafoiokUfJqpugCOv1T4eoWGW2MTOt/VFRHYa5OzijOHD4AcTBIAEjTbzXzztZg2Me0taG5pmLT6aKKKeLgpmOEUJUUVzmK6ryqHvKCinI6IIozlRzjzKii5mztSVFWc802ZRRIaOjTfEQG/5W/otbMe8fm+SKi6onm5N3uB3EKk/i+S0sxDix0ncfEH9AootE2kZtRcD2C59YKKLnycnXg4Ebquhg6YJ0UURE1kPaf3DQ7ucl/N36rz+J45WovyU35WgwAGs8tYlFRYx+67NT9v07FWN4pUqtBqPLj6DpsFzJRUXVFUtjik25WxSEFFFoAhOoomZZ//Z"/>
          <p:cNvSpPr>
            <a:spLocks noChangeAspect="1" noChangeArrowheads="1"/>
          </p:cNvSpPr>
          <p:nvPr/>
        </p:nvSpPr>
        <p:spPr bwMode="auto">
          <a:xfrm>
            <a:off x="3175" y="98072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5124" name="Picture 4" descr="http://t3.gstatic.com/images?q=tbn:ANd9GcQPQDEVKClIEyyFVmReteKBRRoB_X3-depLUsD9ExRn8deH2L1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3501008"/>
            <a:ext cx="7640017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t3.gstatic.com/images?q=tbn:ANd9GcTjFGM74xHkwTuBG1q7gxlvVf-4UAVDvdN0tZHkO6V58sgTlhS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6094" y="404250"/>
            <a:ext cx="3194298" cy="2521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9692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0375" y="404664"/>
            <a:ext cx="4258816" cy="2593677"/>
          </a:xfrm>
        </p:spPr>
        <p:txBody>
          <a:bodyPr>
            <a:normAutofit fontScale="85000" lnSpcReduction="10000"/>
          </a:bodyPr>
          <a:lstStyle/>
          <a:p>
            <a:pPr marL="114300" indent="0" algn="ctr">
              <a:buNone/>
            </a:pPr>
            <a:r>
              <a:rPr lang="es-CO" sz="3200" dirty="0" smtClean="0"/>
              <a:t>Por </a:t>
            </a:r>
            <a:r>
              <a:rPr lang="es-CO" sz="3200" dirty="0"/>
              <a:t>muy atractivo que usted vea al dinero por el lado malo, nunca le saciará, siempre </a:t>
            </a:r>
            <a:r>
              <a:rPr lang="es-CO" sz="3200" dirty="0" err="1" smtClean="0"/>
              <a:t>querra</a:t>
            </a:r>
            <a:r>
              <a:rPr lang="es-CO" sz="3200" dirty="0" smtClean="0"/>
              <a:t> </a:t>
            </a:r>
            <a:r>
              <a:rPr lang="es-CO" sz="3200" dirty="0"/>
              <a:t>un poco </a:t>
            </a:r>
            <a:r>
              <a:rPr lang="es-CO" sz="3200" dirty="0" smtClean="0"/>
              <a:t>más. Son como el mar, que nunca se llena.</a:t>
            </a:r>
            <a:endParaRPr lang="es-CO" sz="3200" dirty="0"/>
          </a:p>
        </p:txBody>
      </p:sp>
      <p:pic>
        <p:nvPicPr>
          <p:cNvPr id="6146" name="Picture 2" descr="http://t3.gstatic.com/images?q=tbn:ANd9GcRS7tKFZF-k-uy2BNcYfOvArVVoyyW9Vmfj8ih-XezVVJ08OMy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4664"/>
            <a:ext cx="3312368" cy="2449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449960" y="3717032"/>
            <a:ext cx="445462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indent="0">
              <a:buNone/>
            </a:pPr>
            <a:r>
              <a:rPr lang="es-CO" sz="2800" dirty="0">
                <a:solidFill>
                  <a:srgbClr val="FF0000"/>
                </a:solidFill>
              </a:rPr>
              <a:t>Eclesiastés 5:10</a:t>
            </a:r>
            <a:r>
              <a:rPr lang="es-CO" sz="2800" dirty="0"/>
              <a:t> dice: El que ama el dinero, no se saciará de dinero; y el que ama el mucho tener, no sacará fruto. También esto es vanidad. </a:t>
            </a:r>
          </a:p>
        </p:txBody>
      </p:sp>
      <p:sp>
        <p:nvSpPr>
          <p:cNvPr id="5" name="AutoShape 4" descr="data:image/jpeg;base64,/9j/4AAQSkZJRgABAQAAAQABAAD/2wCEAAkGBhQSEBUUExQUFRUWGBgYFxgXFRwcGhgYGB0YGhYcGBgYHCYfHBokHBgYIC8gIycpLCwsGB4xNTAqNSYsLCkBCQoKDgwOGg8PGikcHCQpKSkpKSkpKSkpLCkpKSkpKSksKSkpKSkpKSkpKSkpLCkpLCkpKSwsKSksLCkpLCkpKf/AABEIARQAtwMBIgACEQEDEQH/xAAcAAABBQEBAQAAAAAAAAAAAAAFAAMEBgcCAQj/xABEEAABAgQEAgcECAQEBwEBAAABAhEAAwQhBRIxQVFhBhMicYGRoQcysfAUI0JScsHR4TNigpIVQ3OyJDRTY6LC8dIW/8QAGQEAAwEBAQAAAAAAAAAAAAAAAQIDBAAF/8QAKBEAAgICAgIBBAEFAAAAAAAAAAECEQMhEjEEQVETFCIyQgUVI1Jh/9oADAMBAAIRAxEAPwAhgbyqlhdSCHHF3FovFdTrU2ReVnfnwilyRmq0qlaqsoEcCLtuHe8XspUALudy3wjFItErlVVzUKIK1Fnfy+HxhTquYkMZhfLd+JHLfeLIp4D1uKKl5lKPZSeHiIMWJNA1FYQUsrcuQGs/6cY4GKTcvvnXzFy2nIQ2jpTNc9l08QnTn5RYMLqCtIJbRx4//IoyS2Q6OZMJCes7RG5332gxJkkJGYurcw6Dyj0mOGWhulP1ae4Q3KDS0XbTx1tHdJ/CT3QqZLoRZ7QUjhSpBt2joPQ6w8Kc/eO3pHk6aEIKuAeK5PxrtgFRKi3ur0PBhz4xzoZFnk0/Pn5R5UTQhJvoPjDGGVhWkhWqSz8QdCY5xRJ6tTbX8ITjoa6IUuhZYL+98mJc/Dk5R8vEaVMJmpubJ356w5WYipORKUZsxvfQbmJtDJg/GaMIAUPEesGcHJMpjoIG4xMdJSoMGse6J+CSVCSMxPdD+hfZxUUJAcKUrlwu/jA1FDMdylVnbi5ZzFjAiFWJLpbidIX2FkFNMq3ZV890NTsPWW7J9OQ4xzOrFqLJLNbXWHqacokvcgfP5RpM9qxs4eprpPmOPPwhQZBtChLCAMKpetqesFhLBS4btE3L8m+MWEiM7o56xMdLgvYg7h4uyKozpCVJsSO03EaiJTjRZSJykGA+NUHWS5ga7pPfa8TKELyqdTu7F/JuUOLKrjMNR8G+MdHsE9opKZZy5Mqgp2Ia3lFpwuXlSkH7v5ktErqlfeD/AKBvjHikkAkkDW/gG+ecVbIpUSEx08My6kXdQtDomAix7+UJY5xR/wAMfO8UfpT7RPo6epp055ospTOhBvs4zK5RZMcxb6LQLmg9oJIT+I2T6l/6YybAMF+kl1BTO5JLvc6/HxhZT4lcePkCq/pDVTTmmzlzSfsjMB/aLekTMOFQzmSTwOnHc33jQKHo1JQA0tL8Tc+sE5VEl9B5Rmllb6NscFdmfYb0+q6WZ2u0gntJIflYs9u+NbwLHpNZKzIIci6XuH+I5xUukXRhM1OYABQ4b8oo2WbRzRMlqKSk7esNHJ6JZMNGvSkFCypViFM3EaAtuOcEp07TR9u+KvgfSsVg7bJUke7wJ91Q5awTE0KWAohxp8vF5O1aM609j1TMz9hmKrF/C78LQblSglISNALRUcQQc4Dgsxtpvxg5g1QWKCb6j84avxFvYTZw0MTEXTveGpUgheukOLl31Icn1DQnsIHVhykqPZcF4k0lIUgkhif2idlHE/Ij0ShxjReiPHZ60KIy5o56/k0KEsYptPQKewJ2DCDOETlSXCkKAUH906jfuP5QR/wCWS/aZwbLLW00h5eGS/vre4/iHR3+MBybHUaGjigDaseCT6R5OxKWC5cbXSWjs4OizLXq/v78e+OF4BLUlnWz5vf+0d4WKoErOfpqHOr/AIFR0mulqsXu9mN21aO/8Iue2vX7/jwhDCA9lrf8Qs+u28P2JTGE1EnbfSx7y0OCvlJcuQ+pIPfvyhyXhAGi16v7yddH92OJ+DP9tfA9sXGl7cLQNI7ZRPaDjAUJdMkuBLKy3E+56PHXQimCKd+N3PDcv4xWMenBWJz291Ly09yLepeLBh0ynlUUhVSQQpIUAScof3eyCxLF7v4RlmuR6GH8UXGkCVh0qChpYvEippjk7CglR0LO3EgcYC0WLy1AJkJWBxMspS1tCRe0GkSlFAIsW3GvGOSSLt3sgSadKB9ZMmzFbkqYDuSGHnAbpdg4yCYm6VWVyOxPfxjqo6HJVMzTDNJ3IWz6s58Ws20H6HBUCSZPayEMyllTdxUSba+Ec0vQN1szOTVGnCZqdZZyzBxQTw3a3yYtEoJmLlrTdwSG5izeF/GA2OYcqX1iTcpdCx95NyD4i8FvZtiCGXTT2eVeWSW7J1Gu2Z+4w0JejNkgH6SlJGm3wgjT060lKgng1xd4JJw+WoOkBuRP5GO1UkoW7I8f3jTfoy8RtdXYm9tdLesRlYla6DYZtRpxaJSpElm7PDX94i/R6cMD1YtZzr63ibQ3odl12YAhKmItcR19Mt7pOm430hIlSOKOGsJ5HFEVJnJqDmbLfvEKEsSHD5PJ4UdaO2OUH8JH4E/CBGHSTlBAd1Kd8t78TeCmFH6mX+BPwiBha2lqsSylW8YJRsdNIAlbJGZWhdLhrbWA7oYxDB+tUFJyyyA2tzvolw3rrEyTJBuxGo146xzULlpstSQS+p4x1AZDGBqe5lb2Y8e/whmX0cVmf6nVwwXwbj8mDAkgh/EEecdyacDTZ9+JeFOpAr/BcpdZBBfsoDXOut+UezqSWhKs0jKkAnMNrOSbuBE+XOJUXbs+neeMQOlWKJTSTkhQzqRlAf75yPfkTEmxkjHJ1lqVdygq8wYvPRbCUqpqaapIUsSUhJUHCRf3RxPGKJidQkS5ixt2R3Bh8SY0P2fVwmUEnihOQ96LfBj4xN9GzH+wcmy1JALgqYs+gO1gRYd7w6Kkqyl1un7pypPek68gYjVlQBMQFWzHK+yQAVKJ4aesDKrpJU5lS6OkTYlPWzVOlXMMz+ZgRVl5a9WHkLIu1vj384I0ygbiANLLqZ0tPXolomC5VKUcvH3Sm/Bn8YPYfL7As0GKdiSdxKl0zRlqpdv4ksg96Db4n0ijiYZE2Wse9LnBJ/mlqDF+IyRo/ThA+oNnzkDyDxnvShDTX2YE+GvoRCLU2ibVxs2LBA0kDg8c5HWtixfj+0N9GqgTKZC06KGYeMPSFduZ3/lG6PRhl2OaF7Ozam+/C37xBVQhctCFFICe8m77nTWJwGpIbfxiNMqJaCxO2gBJbaOaBYpWHgN9YbNqBwt6R3/hwJ/iHhoNvCHqZSVBwxESUyxwgIBAnYYlwSVFvzhQ+ovMZ9PIQom3saiPg/8AAl/hERMJQwmf6ivjEnBD/wAOju/OGcLF5o/7hioSUo+f57RTqiauxBufeduPMbaNFwMwA3YRCnYbLUrMCUk6sR8Dv3QRJqxnAlkKUlzlypLEMxuPB2eDaREKip0ISQjTUl3JPMxKQqEYURwkAm2uvNt++KF7WsXRIkoSj+JNPkhP6k+hi74kHDpPuljyPAxjftSlrNWFKBCOrBQTooAtY95fk8RrZWJWyoqpmJ95aU/FSvUgRe/ZXVZVTZJNiy0+WUt5DyMUudJyU0oHVRKvEm3wERKHpFNpZomIZwbhXB9OW4jq5aLRlxdm/VFOFEZg4cW5w/LYK7KXPzxgTg3SGXVSUTUH3gLHUcQe6CSKvYCI9aNV2gnIJOoaJaEsIHUy1EQ5UyyEntF28oqpUiTXoqXTmrSuolpd+pQtX9cxkpHewJ8Rxig9Nqg9kD7Slo8ky39WiZi1SRWFJJLzBmcu5sS58R5RHxjKchVsmZM7sxQ/jZohFtytnS1GjSvZlVvRmWTeUop8D2h/7Dwix0ye3M/FGZ9CccEiolhZYT84W+mYlJl/HL/VGm0nvzPxRtxStGTIqY8oxUqhKySxIU5e54n9BFpnTwNTEVUqWouWdtQWLc2ijJPY1giWWdfdZV3u9vGDgiDSBADIYDlEwGBQCPNLKhQzUzAskAglOofu/WPYm1sayNgKnkI/q+JhmjWUqndkn6wi3PviRgyCmSAoMXVY95iMuZlmKDTmKlFTJOUg8CN9PKKAO51OFZdA/wBlnf5eOV0hb3bjgn99IX0lsh6tfZCwzPYs19A7XgaK2oUtAUiahFwrIkktttAbOZMmVKJQdQY7JA7R7hw74BV/SaYpaUpORJO3vaE67aROqJZmZyZdRmcZTk1HO1mDxCnYWjrk/VVOQF3yXdjbK0LYtMHSqpaSci1ublib/rEfpdTqn0LKUjIbpUARlmp0SRso6NvzjzpBUy5KQHmSpmbRY1RfKRazkG0VHFMcmSyVyiCSGE2YoKKQdTLSbILWdiYVyXopCD7INQhfUJCx2pYyrCjcFOx7wfSA8yVnKh8t8kQpFYo5gok5/Uu737vFzD2EAGas6hgPEkN8IXa2X0zQPZ/hxVSouykKUm3By3eIvmHy311FjFY9nrDrUfdKD/ckGLXTpKVq5xl/lZrXQXpEw5UpsRxhilmFxEpVzGldEH2YZ03pzKxCY+4KwfxJYf8Al8IFU1eldRlme7lCfAG3naL97S8GXPqqdMoZlqTNH9oCgH+dYyupp1y5ikqSUqBYghiDpvy+I4QsYUCUtlmVJzqUoMbJKbGwA7DNxUxO5tGo9B8dVPlKC7zU5cz7hQsrxYv48YyOTNDSkhWVQKM1+d/AWL8r6Brt0MxD/iE6qzPLU2pbMUmx5Hzjoy4sE0mjRZyAoC976euvfHP0Utx0u4/+R5MWsMRLJKQWAIa+muml7RAp5E/MjOhRATcJIAfbeNDZlomTawS7M6tgG+OwgfPxBayxNuAtEr6GtQ7UpTu75xo999YSMPUFv1PZ27Yf4wUxGmwFP986+7+cKCc/C5ik2kgLfXOGZ9GfWFBF4kydjQSH6tZ7mP5xDT0zlfcmattr5x7VSwEKKdRtxgZRGWpQWpKVhWrj5uP1hU/kLsKDpfK+4v0/WOkdMZZ0Qv028Y7VTSv+gggBwchbu0j1UmTcCVL+19jhodIJ1s6pukyFhwhe/CF//RpZyhQfxN22HfFE6d9MfoZRKlIlla0ZyVJsgHshk7kkE3tprGc1XS6fMTlmzlFLklKQAS/HKA45G3KBTHRqPSDpfLRPWUS0zVLSgFClJIKkZ2JsWAC28NYz3Gpv0mcM3VSiHsgE92rJdtGEd9D8QoZkwiumzZKX7KUBpShZusWh1u72YJ0uI0XC8GwVJzpnUyt3VPQT/wCSh8IVYXdlVNIzCR0YqJqimnkK7zct8B5xcOifsnn2VUZZcsF8rutR3UWsH0F4v46Z4fKUmWiokla1JQhEo5yVKISkMi2u7gRZkh7PpYkbb/mPOKrH6Yrn8FFoMLFPUzMuiyk+DBvIMPCDikbw3jNIRPzbFtt2v42h+QezGBqpNHoLcUxSV3iche8QZiGv5Q8ZvoIeL9CyVnCKYLqUqOssKIP4uy3qfKIHTPoZKq0heUCaCO0NSNgT+cHcOp8oKlalrcho/NyfTnEbpH0jl0VNMnzfdSLJ0K1GyUJfc+gBJjVjj+NMxZZfloyCs6FrkKUqYknKewpIJZRPvEcg+kc4ZiJpZwUpAclKrEAkJLj3XF3u/ExtOF1MqpkS58vtImJCkncPqDwUC4I2Iip9MvZv1yespFdVNFzLJ+qmbsxHZVbUWO7axOWB9oZZl0x2g9pEmaDlQQrdJI15GCUjpS4cS9gfe47aRiwrpkpapU6UmXOQWyqGRVzoCot3Am+xi59FekswThJmpzBbMRZSV6jOk3ZrPc97RPlKLpnOKatGgyseJS+Ta14dGL/yjwPfEctfUX+6ONrHawaBdH0zlGpNOhKlkMFTAgFCVFhlJHLh+drJpdkabDJxjtlICXAH2uMKH0TCo9lIIvsBp46woehSsV9bNRJQWSSuynGlidBAvAllaD/Kr4sf1h7pBWzEhJBSoFaVaKChtZ7N+UCMIxopqihgULLWGhuARAX6iezQ8KOeVlVsSPDWHKqSlKczKLNuX978ip4awdVlNa/5RJxE/VK8PiICqilHz57S15sUqA/uKSkX2CE/v6xU1S7nwgz05qc2IVKgfdmqRbcJOUH0MCpa83lFEAjEQkmO1pjhAvDBJNNPUhaVoOVSVJUkjZSS4Pn8I+i+g3tNkV6QhZEmotmlqIZR0eUT7zluz7wffU/N4MF+jODTKqoSiW4YhSlj7AH2n+9w5+MButsKVukfVVRJSoMQCPloCVVL1bjx8IZpKtb3KlHdRVsOWnpD1VnUDfMeBLeRa3lGXJOM1a7NuOEoPfQwqdnKR4mJdHTFSwT7ov38B5/CASq/IrtS1BOhIINuIYXiwYfUD3dy5B4/LfN4hhkpS2UzWo6AvT7pucOTKyy0zFzSpgVEBKUs5sHN1Abbxi3SLpBOrpnWT1ks+VIshAOyUjwvqdzB72vYqJmI5AXEiWmWfxHtr+KR4RUCq0ekeaT8J6Q1NI4pp8yUCXKQXSTo+VTh+bPYcAxQe1LEiC9Uq38kseuR+EVhaoYWrRPie/aOATq/FZs9fWT5i5qtHWXLAu19B+8T6XGFylB1KDukFJ+zc+QfblwBgTKTDyUvMF/cDjvJ/Z4SUFIaMmjR8DxSsm0xlIWlSlEfXEurqw5t4b6i/hoPR3CZMmUlKUglYzqU11K3cePrGY9Bs81BCUB5a0qsGJKgoHdr+rmNawulKRLcaIL8nZg/FhGaEaeyk3rRPRKANgIUdCPY0EjLcYxuVNT9sqGzlne0CsFTmqEqL2ObTQhyH5QTrejqQWlZlqJtcHKBvbyvBXBpJQxmSVa3ygdo7akWeDaSpEUnZacKklMsPqe0fGPMRqzKkzZi2yoQtd9GSCQ7+ER0Y4NMkw2fROnHXmIqXtMx9sOnIAWM5RLu1nIJBIVwSdt4RIqYhUkqmKUouZjknmb/ABiLTHLMD6EtEyUp7GItQli4+dIqcPzUXiOpMSs2YA8Wh2hwtc+amXLDqUfADck7ADUx3QyV6RxhmHLqJqJUsOpR8BxJOwGpjdOjHRqXRyRLRc6rUdVK4n9NvjC6HdDpdEi3amKHaWzPySNk8t9YtUuXGLJk5ukb8WP6at9nSAw4CHJ0wW1u1/GPer3MRzNK1oCXOVQ2sICTKXpknFsLShGYFQSC5c7E3IOovAtFUCoBGYl7Fy19318oNdJU/VA7A3T947Dz2gHhErrCpSrNYAafvHZYqMqQMMrhbO8T6I09TLUidKRmU5ExIAWlX3gpgX5Gxa8YhjeDzaSeqTNFxcKuy0n3VJ5HhtcHSPoeAPTTokiup8thNReUs7HdJ/lVZ+BY7RWEnHTIZIKW0YRMWAH8u+GZKXjuqo1omqlzElKkEpUk6gjX54NDkuXGoxkmmlx5LWGKz9ouO7RPpHNRMypbc/CGJTrPIRwDU/YyFLVUMWH1Sv7StvVvKNTVUBJIKwCz9wjKPZLV9XNnAJd5aNVAaKO5740JdQlZzFOob+KkWeIvsLCsuuQSRmFr+B0hQHlTUFanQSSyf4g0SARpoOe5hR1sXYKTUImH+Gux16xhvowvD88yVsFDM3FZf5tDGXrphS7AHtEanu4RIqejCAzLWPKFQ9IjKp5LOmVnHKYX9YovtXnyvo0kISEqUskjMScqUkXB0uYufVdQs3zJs7cNHI5RmntMxDrqrKPdlICfEutXxEGLtnVRSEwqrjDaDeOphcMIuKPyfcT3CLP7P8UTJrEhWkwFD8FFin1t4xV0Bg3DXvjwG8LJWqHhLjJM+lqWSNeUcT68JskFR0AG5ik4P7QArDVLWodZKTlWNz9wgfzWHe8MezypmTJVTUzFErWsS0AmyQA6gkbfxGfkIwSTxxb+D0Oaky1YXj/0lSAUqSlc5cpN7koEwqJ4D6s84utJSJRoIzDE6gUk/DEDT6SM3NxkUfEzlecavLQwjT49SjyMmeTUqRBxmmzyi2oYjv0+BMAMHnDLk4G/xvFhxzE0U1NNnLumWgqI4toBzJYeMfPfR7plVisQ8x0zZwCgoOB1iw4B1AvoIbLC9oOHJX4s3do9EDZeMpA7XZNwQeVi2xDjaJ0ieFhwXEZ1JNGji0Un2kdCfpCfpMkPNSntpH+Ykbj+ZIGm4tsIyuUn5ePo5U8JBJLAXJ4aR8845WI62dMljKhS1lA5FXY+Ii+OXozZopbBC5xWs8BYeD/GJ9KYFyIKC0t4sQNC9mBSFzytKSMqAMz7lWjA8Ivv06W9pEs2Gj24jT0iq+yBC+qnLQAe0hJf+UE/+xi/rriVEJKbXvwiTewg3rJSe0JUoFTbkedoUTpleoboI7vLeFHWdRVsKqT1hDe8CsEXDOB6PBGTia1rymQtIt2ibXtcbesQKiu6pKVJHbCgC4tlu78NvGC9FWlaMygEk7E8O7m0T2UoBYtNnKzgSglKQq+qmTqdWA5RimI1qps1cw6rUVHxLxsvSvGpkuRUFkh0KAIOgUMr33vpGHzTeKY0JNkOpTvD0hLC+seh9fJ45VMiwh1HgMOT6VaEIWpCkomPkUpJAWE2OUmxY8ImYR0eqKotIkTZuzoQSkd6vdHiYAaB4J+d4vPslqJhqzJ1llJmLGwyMEnvOYJ8Yk4b7F6lV6idKkjcB5kz+1HZB71QY6I4D/hs+u6xWZMpMoCZlYGWpKpyiASbslIbi0QzNcGiuL9kA/aXi7V8oJ/yEpWfxqPWfAI843+mqAtIUNFDMO5Vx8Y+VyubXVSlJQVLnzLAbFWiSTYAJGp0AO0fRXRBUxNDITOSUzES0pUCQbo7LuCQQwBeK4o8YqIk3bbKv7cMf6ull0yT2pys6/8ATlkEea2/tMYrT1OSbLX9xaFd2VQP5Qa6e9IvpldNmgugdiXwyIsDwucyv6oq1SuzQ72KuzdOmEyXLo6jrDZSZiU8SoqVkA5gqCrfdipey3pctM1UlZKksFJcuWFjEf2iV5XRYesn+IhSjzVll/qfMxUMAxLqKjOzjKR56P5Rhw4axmuWWsi+DT/aL0uZPUSjdY7RGyeHjp5xmyk50lPl3i4jyoqVLWVKLlVyf05cuUcJWxjTjhxRDLPlIjyksO0G/WCNMrMgp4XENqAJv4/kY4lPLWPuxQmbH7DZr01QOExHqkj8ovNWtKCpwkMkE2uXLN8Iz32IKY1adgZZHj1n6xfsYw9UzMEu+VJHAsTZ+6JvsIMlYwSS8ixAIbho/DWFEdNPMKUgS5gUAxBHcd7cYUcAiGnzW49nzgQmunhQQlKlKBAbK7toSNoIKWVzmlrylJUbB2ZwFA76i0Sl4vVoGXIgED32JzeAJGkIUsoPtFnz5clInHL1qvctohjfKG1KePCM4yk3MWz2hYkudW5ZhJMtIcEN2lDMwGwAKTFT6zsvz+MViqRNs4mzNtY0/wBn3svcon1qNRmlyFAhx9+c+iNCEamzsNevZN0OkrlJq1ZZ83MQhGqZKkls0wHWZuAbAXvtpZcnq0KdzmmzDobF2PzyhZS9HEibSSJqUpmoRMSllI6xCVIcBgUJIZJTcAAaCHpdCo2UvsiwSAyfBIszH0iFTzCoMkOi4TmDXch31Bewu/kYISalwQ5CgC2YdrQ+Chz823S9DEdeHM7FOVndh2W1udBbW2usAMawgVUibKUoo6z6pS/5ZZJSTxsNOEFalaylQSSUpBKiontKszE7atYceERK+mV1CpaGz9WtKCSyetUgpSCdRdQvyHGIze0isFpsqvseoFDDysH+LMmNfUDIgkjkEkD8Zi/B5dgCFKsxuO9m1Jt/dtDOAYaKeRJku4ky0pKrdrLbQcVufARLnP8A1E3bX8IO3DkL7xa92RK9V9BMPmO9JISo6qQFJSFXs0tSXH6Ei1oyvpv7O58mrnfR6dRp8pmo6slYTKAY5iS7uFHK5OrOAY3tNGNiz2sLPtrdh6Q1OlFDBQJRsRqk7kfpuIdNo4xDpZSKmYBh05Okt0K5ZiUg/wDgPOKQlASAAX58Y+kV9HZQpjIMpBkqWpkH3DnOdmsUpzksH7Oj8cn6e9DE0RTPp0EyFdgoUSrqZjhgSblKgHD6ORdg6Y59xHyLplMCto6zXENKQU66n5d48CriLkySTY9x+fSJElQmS+cRJCnU8PiaJa3dgrXg+8cca17E5ZIqVaFpKfLrH/KNNUlVu0N/G/dGVeyTEurVPRmQlKghbqNnGcWY84vszGSUhX1LuwTn9XdtIm+xkGHUPtD5/aFAtNe5AeVcO+ewI1B5/pCgAFKrqZ+wqU5t2QCT5Q+mplaOmxb3d+GmsVGhp5EvKtKpuZBB7SPG7NrpBYVzkMdZuYdg66EG/wAYA5i/tQyjFpykF0qKD4lCAqKgs2UOUXn2t0mSvJJcrSlTswzAMbbBm8xFCmriy6Js2X2R4YmTQmalbqqVNMKS/VhBITLb75fMeIUANzF3WGSUJ91xmGbjolxw1J4vsI+eOi3TKow+aVySGU2dCg6VgXDjUHgoMRtG39E8cFdITPloUkZiky1KBZaWJKVjVPu+8AW4xHKuO2NFXpFvmTRKl2Fk6Djz7nO8QKytdgqySLtubOkFtAdfPhHf0tehEvnq35w1VFSwA0sNfQm+gItt+0Z3miVWGdjSp5CUI0diX2u45MwiYpASbFyova/aNgfBn8IEoRMTOzKJIZwwsniA97k2ibOUVzAt/dDXvq35fGIfUXK2WWN8aCILXuLuLu1soPgLAblzDtFKH9Qs33Qb/wB3EwPlSFkvnv3b8e8achHM3DdwyTspKWU/F7l41RyxJfRkTpxmCYAl2toLfzOfPy3vD9Sp2TuTbw1J5MYifS5mVuwosz6P6eNoZl4ioC6CVHUgjTkODbc7wfrQJrBJEmeUn6pJ7YAVrbkSTu4FtbwOxPDkFKkTE5pUx0TRvftAhtCCygrYiPJNaTVJJTlBSQLcxcqO8S6xQJPaAD6kngXsNTy5xFZE5NotwfE+fOmXReZQ1BlzVZ37Utd+3LJsrvF3HHvD18G5PKNw9q2AzKqkkJpwiaqWtSi5SFBJToHYtYBuQ8MmrOiFVKlLmKluhDdYUkK6snLZbaHtDl5RtjOL9kHBgylVeJqUhQYh/wBdoHylNeJUucxhxDTfYnWS0TKhEwgfVpKc12AUyh4EjwUI1dWIU7sVSn8P0jHvZVgqptXOmZimWJJQsgbzCmwfSyCX5RqhwJINpqx3AXIsCbc4mwk36TTneVfkP0j2IacKDfxiw5J7uEKOOGaPCpySnNMSptQU6jhp3QVMpI2HlHYMcqVAD2UjpT0MRiKpyFHJMQUKlrbQkMoHiksPIEaMcZxXoDWyqgyfo81a9urQVgg6EKSDY828I+iaP/mp34Zf5x5K/wCeX/pI/wBxgRk0Foyzof7D1ECbiCsidepQrtEf9xYskckueYi8YJPQZQVKQhErMvqUpDAS0qKUFuKgCo9+5MG+llQUUU8p94oKE/imEISfArBPKAOH04QlMtPuy0pQG4IAHz3xl8vI+NGjx427CaZl4e63Ls/zaIYRwtDgmqH7iPPUjY0SZoWSQkpawLi5ym55ORp3R7JUVE5gAX0FxoGI4cG5QzLqGGivBX5ER4K0hR7JILXJD+g0sYpyXyJxaCtIWLQ5UmB8mvGunKJ/WhaHSXbXvi0JJqhJRpkYxHBvDs6YEhyWGnjEWZUB94jJ0VSOMRqAAkM6ncdyWfTybckRITXp2ChfUgjlq1ntECdNGdJyk7b2GZJfTgk+USps5JQocQQLH9ICkgV8k138n8rwLNKj6SFlIfq8yS2hBKFd5IWkeAiZKrgGsry4vECZNPWSyAWT1gJNuyoBteaRbnDOaT0wKLMe9q1GiViKhLSlOdCJhCQwzKfMW0uz246RV6cXHDUxpHtlw0KTIqQLpeSvu9+X/wC48hFR6G9GZlfUpky9B2pq2shIOp57AbnxI9bFK4I8/JGpGrex+UmTQTqhdusmhPeEBkgcSVLV8iLgnpGnN2kML/aSSGd3SLhmjyowRMmllypKexJYhO5AdzzUSSrvJisU9METCtN1G2QJvtohuzvfnBFL9JUlQBSxBDg8Qbx5EPCacy5CUq1AuNhfTwhR1As7lzn2OjxyqaOI84EzMYk1CVS5cxJURxbXeBi+j6kstc1CQnKS7/Z/WJOTHSDFIr/ipo/ll/nHcsf8av8A0kf7jETCKxE2qmqQXGVA8s0d1VWhFWrOps0tIF9wSYKAxzpBVEISkCy1gEn7qXWpvBDeMVujq15lgIKmTmDWLvoSWAvYOdbQQq6tUyaysrIQohn+0Qn4PD2FysiU2dSjmI/2jUbF/wCocIwzTyZePo1wl9PHY2maey6VBwSbWSRZlK90HxbnHMrEUEOFJZyl3tmGz8eUHRJTMlqQzbFtmZncXD8YaRhKUhTgLch3SGcBnYvoBu92hn4nwxV5L9kAEeMeQ4aOUVEqSSJyhooj3bIUWLnQaXAS/GHZ2EgdWUKUGKUsS4INr7kj7zvbUxP7WT6KLyYjBLatEnCZuXMdczC2gYlz88I9lYKokp61mbtZQ7EaNoCOLGCC6VEtNrmwubwFhlHbGeRS0gRiNAZyLFgFBQGV3KdHf8obp5zpBa+9mvv6weQEhF302gDTUhVMmATCPrEjQEZSH042NzxgSx7VewqaStjj8o8Mzujyuk9WsAqLHtHR2zHspBDqYBv3vEyZg4CScytuG7jhzBvukQft5k15UG6Ir90IKPEQ8vDgAk5lFwp7hnDPZmHuK7r8Ydn4SkBKgVdlx72ytzspravBXjyD9xEE4rgcqrl9TOcy1KQVMpjZWoO248YMdFcLlU9Pkky0oTmVZIuSCQMx1JbcnjHgw9IAIdnNiSWU/Mm/Lk8c4dXpEtSUkGYFL7JLaqJ8Y04E43FkMzUtoMGcfuE+IhszzdkHvDeUD5eMqdlBIS9y5sHZ7x5Mx2RmYKuTZkqN+Tc41GcIyZ7uClQPn8IUD0YggqNyOPYX+kKGsBV0ez9Nnnqs7MkDXxiWroPLLZp00sGA/wDsVwVFQqdlVMmy0vdl3TyJtBmXVIDjrlLcaZ1eYJMYnNo01YewbBJdMDkUo5uLbdwhnGej8upVnK1CzWAOnfFXrKtaJeYLmJAN3mE928RaOdUmSVstSe0rN1ygwF9Bw18IZTbF4lnwegSrr3UVhKygKLXyOluzZgQfSCtPIdIChcADTUbONC3OAfs7nPQSlKN1qUsvqXUVerxY6iuQC7h4hJqMmzQo8opNDKadaD9WoHkWB052PprHqJ0xSsqnSSLuNNCpjw1iJPxMbaguIboseBPVrSE5rBQdiokMCALDXyh4+TBumyc8EltBaXMlHtHKC1iQHCe/uEeGaFKSANFJL8h8Y5TTJ0yJ8ETO4/ZaO0ykpILAN/KQOG6hGnnRm4sfpyyzzSj/AGmIM2dmmKHAn0h9FZLQpzMSB2QxWmwSGsASSYDqrwuaooJykuNnjJ5U1S2a/Hi7dhKrnAJtwgbgK3XNcaGWryKgfQ+seLmk7wqKcJRUSM2YNYtoQeEZIZP8qbNOTHcKRZUZVByAWO408xY84aqalIBTYvq2wHGANNi8mZMKMq0KsEDOGUSbgWAB3vrBeXTF3Gcf1J210j14ZFNfieXKDi9nompMu9u2o795HOxPLSO6WoAlAm7Bjz+z6mPJtGyNtcxzDls2+kRUyg2UqGhU7Es1/wD9GCzjozT2gxDjMnUaBi39O/EHjEcdG0lfWiYpKi6gyUlirg4bcw/LWkKSQCXIdSi1jZwkd+qngZXJn5zlTMIcXTMKRpewFolLTsqtxoJT8DKklJnqyqsewjR73aIa+h6SQeuUCGaw28YgKnVDh0zttJp212u8Mz11f2TNAa7qe++0FTsVqiyycNmJVmE8OwT7gZhpZ2jyK5RV1QzL65wTuluW0KKkrIFXT9aTPCnGZmbZwBbSC0vAUZX1Ie8Vg1SurlyyS4mXGxKTb1+EWKsxOZLQcsvPcAXLEnuGlowtUaU9Ff6WYTkpwoH3feD684Hrxoy8HqB97KhJ5zfeH9qTBXpVXKMlKVILKHaynQ3LX2DG8UXFqOaKCWu5kGYoDkQOw42BGb5MVxq9CydF8wOtRKpJaSoDKGY2+dI6Xj6PvjzjGJ9YuzKULAWUdu4xDVWzPvr/ALj+sCfg85W5FY+VxVUbcrH0feENrxdBuFXHfGKfT5n/AFF/3GHBik4f5i/OE/ty+R/vP+GxrxjNrMV4lUJNUgn3k/PfGPDGp4/zVecOp6RVA/zVQH4D/wBgLyl8GyS6yWNVo8FCJlJWJey0t+IRiqelVT/1THR6YVP337wIR/06XyP95H4Np+nhWi0/3D9Y8/xFI+0D4iMZHTOo4p/t/eOx0yqOKf7YD/p8/kb7yPwanNq2WFpIdJChfcXjRkKUploCiCAoWLHMH4NqW1j5oHSecdcv9oh1XSueUhJUCBoLsO4O0XweNPFZmzZY5N9H0ec67FSLMT2tNi4F2iNPxKSlQBmpUQ4yoD+DgMPGPnmV0im8EX1tr6xMkdJJvId2YfAxaUcj6Jx4e2brJxJGiUabrV+SbesS0TTMlryqY51BKgNCG8NYzSqq1IlhaFTu2EqSoqzJ7WgNhd+D7axoeC0q0SEBaiVG5fibmMq+p/Jl3wr8QbikyolEMtSndmTYactY4OJTgnMVEOosCPsg93G0WMEwKxOqWhROYhAS58GeKwITAScTUyjmu/AjV/nSFEVPS6oKypCQU8wO655EQo1cTK5IjY9JArVJ2soDgTc+sWWlnky0k8PyMewoxT6NkSt47WKEjMGftB+Tqgb7QKVMnCqdEsMkzATc3IQu5hQobB+yOn0ZPPVeI6oUKPSMx40KFCjjhR7ChRxx2mPMgj2FAYUctHuWFCjjmPIEOiFCjgDiBEmWYUKOCjWqaWFyqSUR2FCU4G7JB9SHjQlJZLcGhQo819s0I4WYH4sl5cwH/pr+IhQoaHYs+igYVJBSsHYsO5yfiYUKFGwxM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6150" name="Picture 6" descr="http://t1.gstatic.com/images?q=tbn:ANd9GcTTpnQEO8LHD_MIuTPxPd5SRuI20Kb7ryEJyOL7OWWwpdUQ4Tq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6" y="3717032"/>
            <a:ext cx="2815480" cy="2677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7434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699792" y="332656"/>
            <a:ext cx="3168352" cy="2880320"/>
          </a:xfrm>
        </p:spPr>
        <p:txBody>
          <a:bodyPr/>
          <a:lstStyle/>
          <a:p>
            <a:pPr marL="114300" indent="0" algn="ctr">
              <a:buNone/>
            </a:pPr>
            <a:r>
              <a:rPr lang="es-CO" dirty="0" smtClean="0"/>
              <a:t>Sino </a:t>
            </a:r>
            <a:r>
              <a:rPr lang="es-CO" dirty="0"/>
              <a:t>tenemos cuidado, el dinero nos puede llevar a la condenación </a:t>
            </a:r>
            <a:r>
              <a:rPr lang="es-CO" dirty="0" smtClean="0"/>
              <a:t>eterna, como es el caso de  </a:t>
            </a:r>
            <a:r>
              <a:rPr lang="es-CO" dirty="0"/>
              <a:t>Judas Iscariote que vendió a su </a:t>
            </a:r>
            <a:r>
              <a:rPr lang="es-CO" dirty="0" smtClean="0"/>
              <a:t>Maestro </a:t>
            </a:r>
            <a:r>
              <a:rPr lang="es-CO" dirty="0"/>
              <a:t>por dinero, y al final de su vida fue y se ahorcó</a:t>
            </a:r>
            <a:r>
              <a:rPr lang="es-CO" dirty="0" smtClean="0"/>
              <a:t>.</a:t>
            </a:r>
            <a:endParaRPr lang="es-CO" dirty="0"/>
          </a:p>
        </p:txBody>
      </p:sp>
      <p:pic>
        <p:nvPicPr>
          <p:cNvPr id="1026" name="Picture 2" descr="http://t1.gstatic.com/images?q=tbn:ANd9GcRxsnufqlgtZkrXngd4oaHIfuU-gWuZAgSAbPmj8ee9Z4kEGAWN2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" y="332656"/>
            <a:ext cx="2466975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t1.gstatic.com/images?q=tbn:ANd9GcR5hc3FLP-JoW-10S4Ncs622-R8gzBZtOG1UhupHlFUx6j7XhBLs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32657"/>
            <a:ext cx="2250951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461" y="3429000"/>
            <a:ext cx="831765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 </a:t>
            </a:r>
            <a:r>
              <a:rPr lang="es-CO" sz="2400" dirty="0" smtClean="0"/>
              <a:t>Otro ejemplo: Un </a:t>
            </a:r>
            <a:r>
              <a:rPr lang="es-CO" sz="2400" dirty="0"/>
              <a:t>hombre llamado Simón quiso comprar la bendición de Dios con dinero, mas  Pedro le reprendió</a:t>
            </a:r>
            <a:r>
              <a:rPr lang="es-CO" sz="2400" dirty="0" smtClean="0"/>
              <a:t>.</a:t>
            </a:r>
          </a:p>
          <a:p>
            <a:pPr algn="ctr"/>
            <a:r>
              <a:rPr lang="es-CO" sz="2400" dirty="0" smtClean="0"/>
              <a:t> </a:t>
            </a:r>
            <a:r>
              <a:rPr lang="es-CO" sz="2400" dirty="0">
                <a:solidFill>
                  <a:srgbClr val="FF0000"/>
                </a:solidFill>
              </a:rPr>
              <a:t>Hechos 8: </a:t>
            </a:r>
            <a:r>
              <a:rPr lang="es-CO" sz="2400" dirty="0" smtClean="0">
                <a:solidFill>
                  <a:srgbClr val="FF0000"/>
                </a:solidFill>
              </a:rPr>
              <a:t>18-20</a:t>
            </a:r>
            <a:r>
              <a:rPr lang="es-CO" sz="2400" dirty="0" smtClean="0"/>
              <a:t>.  </a:t>
            </a:r>
          </a:p>
          <a:p>
            <a:pPr algn="ctr"/>
            <a:r>
              <a:rPr lang="es-CO" sz="2400" dirty="0" smtClean="0"/>
              <a:t>Cuando </a:t>
            </a:r>
            <a:r>
              <a:rPr lang="es-CO" sz="2400" dirty="0"/>
              <a:t>vio Simón que por la imposición de las manos de los apóstoles se daba el Espíritu Santo, les ofreció dinero</a:t>
            </a:r>
            <a:r>
              <a:rPr lang="es-CO" sz="2400" dirty="0" smtClean="0"/>
              <a:t>,  «</a:t>
            </a:r>
            <a:r>
              <a:rPr lang="es-CO" sz="2400" b="1" dirty="0" smtClean="0"/>
              <a:t>diciendo</a:t>
            </a:r>
            <a:r>
              <a:rPr lang="es-CO" sz="2400" b="1" dirty="0"/>
              <a:t>: Dadme también a mí este poder, para que cualquiera a quien yo impusiere las manos reciba el Espíritu </a:t>
            </a:r>
            <a:r>
              <a:rPr lang="es-CO" sz="2400" b="1" dirty="0" smtClean="0"/>
              <a:t>Santo</a:t>
            </a:r>
            <a:r>
              <a:rPr lang="es-CO" sz="2400" dirty="0" smtClean="0"/>
              <a:t>».  </a:t>
            </a:r>
            <a:r>
              <a:rPr lang="es-CO" sz="2400" dirty="0"/>
              <a:t>Entonces Pedro le dijo: </a:t>
            </a:r>
            <a:r>
              <a:rPr lang="es-CO" sz="2400" dirty="0" smtClean="0"/>
              <a:t>«</a:t>
            </a:r>
            <a:r>
              <a:rPr lang="es-CO" sz="2400" b="1" dirty="0" smtClean="0"/>
              <a:t>Tu </a:t>
            </a:r>
            <a:r>
              <a:rPr lang="es-CO" sz="2400" b="1" dirty="0"/>
              <a:t>dinero perezca contigo, porque has pensado que el don de Dios se obtiene con </a:t>
            </a:r>
            <a:r>
              <a:rPr lang="es-CO" sz="2400" b="1" dirty="0" smtClean="0"/>
              <a:t>dinero</a:t>
            </a:r>
            <a:r>
              <a:rPr lang="es-CO" sz="2400" dirty="0" smtClean="0"/>
              <a:t>».</a:t>
            </a:r>
            <a:r>
              <a:rPr lang="es-CO" sz="2400" dirty="0"/>
              <a:t/>
            </a:r>
            <a:br>
              <a:rPr lang="es-CO" sz="2400" dirty="0"/>
            </a:br>
            <a:endParaRPr lang="es-CO" sz="2400" dirty="0"/>
          </a:p>
        </p:txBody>
      </p:sp>
    </p:spTree>
    <p:extLst>
      <p:ext uri="{BB962C8B-B14F-4D97-AF65-F5344CB8AC3E}">
        <p14:creationId xmlns:p14="http://schemas.microsoft.com/office/powerpoint/2010/main" val="2765633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O" b="1" dirty="0" smtClean="0"/>
              <a:t/>
            </a:r>
            <a:br>
              <a:rPr lang="es-CO" b="1" dirty="0" smtClean="0"/>
            </a:br>
            <a:r>
              <a:rPr lang="es-CO" b="1" i="1" dirty="0" smtClean="0">
                <a:solidFill>
                  <a:srgbClr val="FF0000"/>
                </a:solidFill>
              </a:rPr>
              <a:t>II</a:t>
            </a:r>
            <a:r>
              <a:rPr lang="es-CO" b="1" i="1" dirty="0">
                <a:solidFill>
                  <a:srgbClr val="FF0000"/>
                </a:solidFill>
              </a:rPr>
              <a:t>. </a:t>
            </a:r>
            <a:r>
              <a:rPr lang="es-CO" b="1" i="1" dirty="0" smtClean="0">
                <a:solidFill>
                  <a:srgbClr val="FF0000"/>
                </a:solidFill>
              </a:rPr>
              <a:t>La </a:t>
            </a:r>
            <a:r>
              <a:rPr lang="es-CO" b="1" i="1" dirty="0">
                <a:solidFill>
                  <a:srgbClr val="FF0000"/>
                </a:solidFill>
              </a:rPr>
              <a:t>cara buena del dinero</a:t>
            </a:r>
            <a:r>
              <a:rPr lang="es-CO" i="1" dirty="0">
                <a:solidFill>
                  <a:srgbClr val="FF0000"/>
                </a:solidFill>
              </a:rPr>
              <a:t/>
            </a:r>
            <a:br>
              <a:rPr lang="es-CO" i="1" dirty="0">
                <a:solidFill>
                  <a:srgbClr val="FF0000"/>
                </a:solidFill>
              </a:rPr>
            </a:br>
            <a:endParaRPr lang="es-CO" i="1" dirty="0">
              <a:solidFill>
                <a:srgbClr val="FF0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31444" y="1484784"/>
            <a:ext cx="7620000" cy="964704"/>
          </a:xfrm>
        </p:spPr>
        <p:txBody>
          <a:bodyPr>
            <a:noAutofit/>
          </a:bodyPr>
          <a:lstStyle/>
          <a:p>
            <a:pPr marL="114300" indent="0" algn="ctr">
              <a:buNone/>
            </a:pPr>
            <a:r>
              <a:rPr lang="es-CO" sz="2800" dirty="0" smtClean="0"/>
              <a:t>Un </a:t>
            </a:r>
            <a:r>
              <a:rPr lang="es-CO" sz="2800" dirty="0"/>
              <a:t>proverbio no bíblico dice “</a:t>
            </a:r>
            <a:r>
              <a:rPr lang="es-CO" sz="2800" b="1" i="1" dirty="0"/>
              <a:t>El dinero no da la felicidad pero calma los nervios</a:t>
            </a:r>
            <a:r>
              <a:rPr lang="es-CO" sz="2800" dirty="0"/>
              <a:t>”. </a:t>
            </a:r>
            <a:endParaRPr lang="es-CO" sz="2800" dirty="0" smtClean="0"/>
          </a:p>
        </p:txBody>
      </p:sp>
      <p:sp>
        <p:nvSpPr>
          <p:cNvPr id="4" name="AutoShape 2" descr="data:image/jpeg;base64,/9j/4AAQSkZJRgABAQAAAQABAAD/2wCEAAkGBhMSEBUUExQUFRQWFB4VGRgXFxgYGBoXGSAbFBgYGhgXGyYgGhojHhcbIC8gJCcpLC0sGSExNTwqNSYrLCkBCQoKBQUFDQUFDSkYEhgpKSkpKSkpKSkpKSkpKSkpKSkpKSkpKSkpKSkpKSkpKSkpKSkpKSkpKSkpKSkpKSkpKf/AABEIAMIBBAMBIgACEQEDEQH/xAAcAAACAgMBAQAAAAAAAAAAAAAABgQFAQMHAgj/xABCEAACAQMCBQIDBgQEBQEJAAABAgMABBESIQUGEzFBIlEHMmEUI0JxgZEzUoKhJGJysRVDU5LB8SVjdIOisrPD8P/EABQBAQAAAAAAAAAAAAAAAAAAAAD/xAAUEQEAAAAAAAAAAAAAAAAAAAAA/9oADAMBAAIRAxEAPwDuNFFFAVjNeLi4CKWbsoyfP9vNI/M/OFsJBDcXptF8xxtm4YnsHaMMYR50g6j5IGxDTffEpOksrdSGLryW7NG0MhBWQxq5jddZGFDekHGv8WM0jcufFP7PdXVxNG07TYCNkK4SMkRx4A0qCpJOMevvschFihVpcbZd9Csx04LNpVmYjON8nP1JrSGoPpPlzm9Ly7lWF1eBbaGQEd1kkMupGI8hQmR4OfrTRXGPgNM/XukyNHTRyMbl8lQc+wAO31rs9AUUUUBRRWv7QurRkasasecZxn8s0GyisA0E0GaKKKAooooCiivLnAoM5rNckm5gu7p5PtE0ttoco1tBhGjx6h1Zd2bUu+UwCCSO1Vl7ZWqq7BpnYIxX/ETswJCqGbD50qfWT7s6/goO3UZrjsF7Nbyn7Hdylg7H7Pcs0iMucKhD/eITpJDDvrH8hz0flXmdL2EuFMciOY5YyQTHIO4yNmU9ww2IOaC7zRmqHmv7SY1FsG15MmQQo+7UsiNkHId9II8jUMiqSZL4sD98FeXPdvkN4mzY3jxbk/L3Utn5aB4zRmkgtxAKDibIhkjIyCA7iZ1K7anMbpDGshIyrFiN9tsl3d62QJcF3Eiat1jTMiiJ1JQrkREsGBPqDBhkrgHLNGaRLeXiPdzMpACMQmo6lgfUyx6QrBpQG1ZG5C7Vssr6560Yf7UIfWM6J8McwENtDrUbyACTA2bcjBAPFFYFZoCiiigKg33FBHhdLPI2dKIAWOO53IVVGR6mIG43yRU00hc583/YHnl2ZzFHFGu+znqsoBx6nYkkqNgsaknLAUHvmz4gC2DxMUjlK5CRlri4CnbV0kCohGcgtJjbzXPuIc+WKWD2lnZt61KmW4EbMS3zytpLF5DkkbjfHYACly95xuHVkQiBGJLiIsrysfmeaXOuRj5BOPGO2KQCg3Pb4QNrjOdtIcGTz8yDcYx8xwDkYJJrzaTmORHAVijq4DjKkoQ+GHlTpwR7ZrZY2bzSJFGC8kjBVUdyT/4HcnsBuauOG8Anjv1tHt1eZmAMUmwKg9QuGBxpwp9YyN8UDl8F7uD/AIhdCNWi1who4zJrARWwwJIBYgkYPgEjfvXaKquXeXIbOBIol2QMAx3b1sZG9R3wWJOPypP4z8arWCdokimmCMVZ00KuoHBC6j6gPft+dB0WiuXT/HiAD0W05PsWjUfuCf8AapXA/ixNdBjFw2eQKQGMUkbAEjIB1ad8UHRiao4OJxCctnIn0qrBSc6NOBkL2zMe5wMMdvUarV5nu5gU/wCF3Sqw0kvLBHscgnOsn9qnDhCskX3Mq9PVpUNGuhjrRmGDg6ldgCPDZ2PYI9lzAqOzfePHLl1OM6n1vEAhBwE0RA9gAMMTlia2XE8jXsTZdYtIyPGkq4OpQMgl5YvJH3XjTvZW0IjRVWB/SDjJViNR1H1M+dzg/pUeDhaJ1fupiZgFYlxnSoKqFbWCoAJxjGCc96Czu7sIpPc4JCjdmIHZRkZPbb6iq6y5gURL15IuoFBYxklCCen1FGSQhYHudsNk4GaxHw2JTkWrZDax8hAYdmAL4BHYEdgAOwFZuLKOTBa2bIxggRg4BJ05DfKQzKR5DsPxGgtJ7lURnchVUFmJ2AA3JJ9qXYfiVw5sZuBHnsZo5YQc9sNMig/pVBzTY65rW0HW0uXkmEjKzfZkKF0Da9lkk6aadwc9sDFOfCMyQAuVcN2+RhgYX8I04yCfyP6UEy1vo5RqjdJF90YMP3Umt1Ld58O7B21LAIX/AJ7ctA355iI3/SoPKbyrf3UCTzT2sCIpM7B2Fy3qKJJjUVWPTnUScsKCo5/4bG3EoWWOfqG2bqPG0aIYQ2jLkgyYQyZZoxqVWBG4BDZwble2SMELHJrTBYD7sq2GbQmSqqcA+ScAsWO9QOdUl+0WLW7AT9aRADtmNonMhJ39KlUbBG7afOK2xLKtk8LZ1xsFkbAJaJisjsukAMdDMudIBZG2xQeeZ+U4pI9aYjKerOSFX3kXwrKNyRjUAVOxGFDkq7KcViGkoZ4JY5k9IBkgYFT6Nn0lpEDewIwBtV1ccJilFysasBLDK1uqMul1VFgk0AAhULuuMYz1NQ7ml9L8RcUtpA+Yftr+oKQmm7QmNsqcEMXT1EAnJ7gGg6bzDfNDaTypp1Rwu66txqVSwyCRtke4/Sl245onji16onHSAzpGRM7ukeenK6aDp6ZAb5yu+5CueMiqm54polaJYtWiLq4Hc56hCqAuMkx+SO9Bt4pxHpPAMoqySlGLHGwjlkGDkb5QfpmofLXHzctLkDSGDxEKRrgfIjff5gxRiGGxGKjyc1jSrPEugM4c6wSnTj65JUoDnT4IBz9CDWq151RmiAiOXCKQHViGaSWAqpUaXCNC5JBA07jPaghPzLd4BwFElw8aHRDjQnVyV1XQ1fIudWg7HCnO1/x/iDxLF08apJdGemZDjQ8h0orDJPT99gSfFbePXiQQF2jDgOihTjGqR1iB3Bxu+T+tU97zukZw0W6gsSXAUYjWU4JXvh8bgUEUc53HqVkjjkLQouAzDUZIre5wSQHKSSFQFOBpGSc1I4Fzk80kCsqaZYskqHyJWBmjG+VAMSsSuSVYhd+9Zm50hD6WhbWLjpAYTIXIJn37J1AEPnWBVxwG/WeISCNUDEMACDuQDnYDffFBa0UUUGDXHPiJzmqXRkQCSWOMx22d1j1bTXeMbktiKMZ7xu3YjPTeaJiLYgErrkiiJBwdMsscL4PhtLnB8HBrkvPNpGtleyrjW/FFt20jGmKBMRQ+2kAK36j2FBzRRtXqtltPpbJGVIKsPdWBVt/Bwcg+CAfFeprYqA3zI3ZvBPcqfZh5H+43oOnfAniKiW5gKrqZFmVsDVgYjdS2M6d0IHuW967F0wTnAyNs43Ge4zXy5y5x+SyukuIwpZMgq2wZWGGUkds98+4r6A5J57h4jEzIOnIn8SNiCVz2YEfMhwd/oQcGg0/Ermr7DYuynE8v3UPn1nu/9C5b8wB5rivJHJ54hNJCsoiKQ9TLIXychADhgRuclt/yPjPPvNbcQvHkz9yhMcK+AgOC/wCbkavy0jxXQfgWEaGYlB1InKq/npyhHKke2qPOaBC5k5CmsQetPafLrC9RgzDOMIroNZzthc4zvgb0x/CfhDLrvJWnjt9SKrIzqrMh1l3AHqhA9Jb5RqfPYle2SQhhhgCPYjI/Y1X8RPSPVKhljQ48aD+Js4O2nbIG2D/NQeUmmTf03EZ9QKYVwp3G2dMgx5BU7DZs5qVacTSQkAkOBkow0uM+6nfGxGexwcE1At7fGXtSF9WHiJ+71d2G38Nxnuux8g7ESA0U50yJiRN9L7Ov+ZSPB/mU/T6UFjms1AFvJH8jax/LId/0cDP/AHA/mK9rxJQcODGc4GrGk/kw2P5ZzQbL69WJC7ZwMDA3JJIVVA8szEKB7kVXcI4n/hldy7EKMlsai7fgwO7AkL+Zx71649GziNFwdTg9+2khtQ8EqAWAPlRQJkjjkcBVigDEeBqXUZD+Q7Z/1UFTyuFubm8unVSyzGzjyAcRQ41AHzmVnyfoPame0tkjRURQqqMADwBXPLO9e34Xw9BK8T3L/aJZApd0jbVeTEAIw+Z1jyykYferleOXEaQCOW3vWuJikTfwcxokjyMxQuGIKAZVRu3agZ+JcQWCGSV86I0aRsd9KAsf7CqT4f2ZSxSRwOrcE3UuP55vvMfkqlVGfCiqzmy7muLQW0sDwNcXEVsfvEYNG7apTGyHO0aP8wH606qoA27UFPzRy4t3FjU0cyAmGVWKtG57HY7qcDIIIIzS5wDnmNnUOzNcfZcTx9MqRcQlUKDUq5dzLgKMdvrVnc3017cPDbSGG3hbRNOmku8nmGEsCq6cjW+CQfSNwTUa/wCUIYpYpWeWQsyxF53MxRmOUZBJkJrfTGQoB9SkFdOaCS/L03Q6kTiK6VZDEo0tFH1SjmDBA1JqjX1bHOSMD00v8D4NZ8RtFjupCbsmRZUDrFKjhtcsQjQ/w1fddj3DZyabY+Fzpsrg/XqSKPyCuJMD+qqhOQre51TS56pkyJI8xyB4yYw3V3diMHG4XGPTkZoGnhVmYYUjaR5Si6epJjW2OxYgAE48+a0cSsYBqmlGAqes6nAKDJwyqcOPUdiD3pVteL3dg7fapTcWiS9NpWQLNCGwYpHK4WWEhgGcAFWDdwDh0vLVZomjb5XUqcd8HyKBa+02IQI0Mgyxd1dJC6ZCx9SUkkgFSigknbbsradk9/YLrfSWbqO7aFcsHtZQjtgdtMkvjuHJ3BNSrvl5d3kuZfUAkjMYlDJqBVPkAUZyPTjOts5JBEWfgNrrmJn0s0bRyDqIAvVk6mog9mzpUZ7hQPFBJuOYbSQFJdQCEudaOBqt9M7YYDBZCoJGfB74NSYuGWs4MwQMJkyW39SuixnIz5RVH6VVS8s2jyGTrepi8rYdQWjdklIyNwn3SjI7qWB71ecNtkhQRK+QHYAEjUCSZNPuSAfzxvQVlzFYLGZXChOoYix1/OszEqfJxNqPt3PapnA5oPXHAZCEYqdZmYZQmJgryk5wyFSAe4Pvmqu74BE0ZWS5AhLTSJgqhD3BkbV1A3qCiWQAYwc5OcCpthwxIJpJjMuCNx6UX1trDSaTpZ/CvgHSd9ROSF9RWFYEZG4PmigWebuMldEEERuLtvvI4s4RdHaWZjgLGrYIycswGMkbJvOfKzWvL7rK4knNylzM42DzSOqNj6AMFH0XsKduT1V0nnwDJLcyq5G5xC7QRpk+FVBtsMsT3JNInNnD7rjd7NDAVS2ssrqbOl7grkjbuRkLn8IJO+rFByCpVld6NaneORdLjGe26uv+dCNQP5jsxqPg7gjBBwR7EbEfodqyKDZcQlGKkg47Ebhh3DL/AJSNx/4Oak8I4zLauzwuUZoniJH8rqV/cHDD6qPrUZJB+MtgKdODnB+bsfw9849yd+xl8b4HNaTGKdCjjt7MvYMp7Mp+n670EBFxgeBtj6Cu3/Ba1TovLFpAaOKKRMksLiIOJHORgK4ZGGPc9sVx3g9sklzCkjaI3mRGb2VmAJ/Y/wB67X8POD/ZOJcTgUYhDxOmBgASBnCj/SDp/JRQdCqr5mjLWkw1FQYyGZRllQ7O6gbllXURjfIHftVpWDQL9jwd9LSdT1mVpY9L5QoxZow2BuMFM4O/TXB75zZ8SFwWWZOnpbCEkq2rt+aPuBsd9yMqQTexRBQFUAADAAGAB9AKr+OcPaWMaMa1YMASVzjYqGXdCRkBxupOaAa6eEfe+uMf80DBUDzIo8f5lGPcKN6nKVdc7MrDPuCD59iKqLS8kgCC4fUshwjsoWQM7gJE6oNJIDhdQx8hJz3rF7b/AGfUbdkRmDOInOInYDJIxvGckEldu5Izk0FZb2sn30qS4ZT0YlIBi6hZ9L4G2lllhU6cEaG3yTVVzRxaZeG3iup6X2drdWXSBrkboq0in1KxDqcDI3JOnIFMXDIvTFDqbXEzOyuTr21LGTjAK+pe2V9u1Ll46ScPMUpyZL21RjuA4MsC9Rc9g3SbIwAGDAbAEg0cP4dFrjnWUMILY2wCkaF3RnbY7H7tdj2Aqp5lsNd4s0ttJc2q2xROjocrJI4aSTRqWTOlEAKajgt+s/j9nHKjskeTpOqQAqCm+oEj+IPONEi5AJHY1a8DkVrdNLBlwQCF0DAJXAXA2GMdhnGfNArcZ4jHDJYPhvssB1yNIJNcXVR4YJH6o1Bc9QMW3X0k7ZImc98akSCJIH0C5k6XXXB0BlZl0EkLrkIEasWABYHNR+b+O9KRkKM2vRGFX5pmbOIjgFhGNRZmAydaqM5Iqs5G5MYyNNcBVjR26dop1QRysMO6xlmCkKdGnJAOsjGQADbyvLCLdIogsfSXSYwRqUglSSNROGKswYkk5zvmt/GIhI0MXvMsp9wsJEufy1iNT9Hpe4pwF7eRJIHZfUI0xlmUEnCFFx1Fy2STkhV3B0iRLzgHUkX7RMgSR0ChdjpQZIyR5YnUR4yB4yQkcfvjDbuy/NgInvrchExscnLDatfAgfv8ggfaXwD7bb/qcn8jUHiN2k8jKcmC2xNKwBwZE9aIrA5JTTqYAHug9xW/gYMbsjjSzqsmNsaiPvACO+GJPfycbUHniHqvBDhWWaAmQMMgxR60Ze/dmuE99g1V3JXEWikl4fKfVbsegSQS9sCNGSPxoGQEHfS0bHOrJsrzi6R3Dj55OmgVFxqyWbOT2RTqTJbA2zSlxbqJPb8ScFkinCysvp0wyK0RKhXZHRWddb4JYIuCAmog68x8FN1EItehdepjpVjsG0YDAjKyaHzj8HjvVDc8oTu2rVCvqWRgvUw0muKViCctGPQ4wpwxKk4Ipl4zE720yxZ6jQuEwcHUVIXB8bkb0rLwufrIdM4txISELM5HoiG6iX0qWDkZJxucDNBJn5UmaO4QmD7+NxrIdpFd4Rb4DHuoxnPfTtjzQ/JsnWMqzAMs7Tx5Go5cxqwZ2BYZjjaPK9hJ5xVxy40giKyq4dZHyX8gyOVwc7jTj+1LVrYXgClRcBgymXXK5DsLmN/QGc4XohwSuAVYL4wAlJydKidNWhaMokZQgrhRqaZVYA+l2x4yA8mD8uPb8pSdSRyYm6rh2UFk0mJx0dDKM7R5B1AjIA7E1Uy8P4iEVHaYsFchkkkbLydF1DMjR9nE4GoaEUqPVU+WO4cBZFuiiTXOsRvJG5LySfZSsikFogm2AcKWiJGFOAaOEWrRW8UblSyRqhKqFXKgL6VAwBt22/TtRW3hySCGMSsGlCKHYDALgDUQPAJyaKBX4TZNa8XuUX+DdQi6Az8syMIZcDP4gyMT9PpUDkDiUNrwMXUpChmlnlYDdneRhjA7sfSg/QUz8KAeSW5LZDHpoMY0xxFgfrkuXYn20+2a5pxThhuI+EWGSIbqaa5cdswhmuAu3b0SYH1I9qDnnG7aeTN9JC0cV1O7K2PTliXwD7bnB7NpOM4qqrufxqu44uGJCCFLyoEUD8MZ1tgeAoAGfqB5rhgoPM3yt/pP+xr6d5h5UhvrTozAZCehx8yPpxqU/n3HY+a+ZK738O+bdXBWllJZrRJEc92KxL1EO/cmMr+uaDk/LPCVmtuJFwNcNl1UYb6HjcudPtq6eM98fma77y3bbzTH5ppRk+fukS3wf6o2P9VIXw64Ao4Uuv8AicSl0OcbCIdRmA9sxxyEH+aQe1dHtYGS4kwR03VXx5D/ACN/SQF/UH3oLGiiigKKKKCPfWSSpokUMpIP5EHKsCNwwIBBG4IBpPtbJ7tbVzkp0GBBIIxIUWTLHdleJvRjfAz3Ozhf30cMZkkYIi7kn/8Atz7Abk7VQ8uOYoCOnp+VUjwqsWCgBDgkalVVQ5JwEzkgg0EviKI9yFJbWkWwTZ/vW2YN+EDoNnxvvmkfmC1aH7OryLIicStiXGlVAMrsVdBjdSCNfYlm2Ugin2xtitw7Pgu8MeTnvpaY6QP5V6gwcb5980qcZsWhhleQksl5auCe7D7Smlzk7jQwUe2gjttQPqsCARuCO/fIr2q4GKqZeHPCxe3xjctCxwjfVD/ym/LKnyATqGzg/FjN1AwCMr/IfnCEeksM+d8EbHBxnGaBK4xxSO3491ZghjW3jXO5kRpC4EgUf8tAj6m/CJM05cS41b2cHVlfEZYAHd2dnOQFCglyc7AZ2FLl5y7BecXmW5BdYraB0j1EIdZmV2ZR8/yIN9u2fGLnhfIlnbyrJEjApnpq0kjRxavm6UbMVjzkj0gbEigpLbjN0/E7V506NvMsyQQsPvdaqsoklHZWKLJhfwjY7sacriwWQgvkgDtk6f1UHB/X3pe5ljJ4nwvHiW4Y/l0HX/dh+9NOaCs4jbgRpCigK7qpA2AQet/3VT+9euMW0ekTSFl6GqUOpwQAp1/mCudqzcAm6h76RHK2PGrMSg9s5w7jvjc99iKrnyRmt1tUJD3kgtgRjIjbLTtuMbRK9Ah3dxcQLBeXDSmG81SSRqAUhJWJbYSOUPUGhFQhyFZ2ztvXWL2zSWJ4mAKOhRhjbSw0kY/KvUljG0RiZFMZTQUIGkpjTpx2xjbFKHBb57G5ksWWSWFEE9uy+uRYGOho9PzyCJgRldTBWQeQKC15BvGexjSQ5lty1rJvk64CYiSfJYKrf1UxUi8duTYX6XMWno3BRbuPS2VBIijuc9lOWVCCAWAzvoYq8g0GaKKKAooooCiiigruE27LbiNxjQDF75RfQrZ9yoBP1zSfxFltEs7qXdbFbiBiMZKrGyLgE926SjvnLD3roBFcz+IMBawn1bmKRGbByFea4ifRtgHTEVJyOzr3yaDm3xAa4a5SS7Y9eWETGMfJBGzMIokOdyArFvqfNLIroXxvCf8AEkKyKzfZ1V0HdNLMyZ/1CTIH0+tc9AoM11X4EsGa9iYZVo4yQexH3qMMfUMP2rlVdL+BVwovZ0JwzwKVHuEbLY/LUP3oGbgMbWcsvDx94tmUubVs4bTOzxdB8nBb7x0DH+YHwKd+EHqZnI3k2Tv/AAlJ0flq+fGMjXg/LVFyTw8Sia8kDdea7kJztpWBpLWKPHbSqqT2zls+BV5wQlFMD7vFhc/zIfkf6EgYI8Mp8EUFpRRRQFaby6WKN5GOFRS5/JRk/wC1aOJ8REKFiGYhWbSoyxCjJOB4H/kDckCqjiFtcG2laRwJZFVEiU/dxksAF1EetmLAFyANhgAZyGnjMa3UkAcYCJ9pAYagjqUbUykYLBTpX/W38tWHDLJYpWZi2ZMadRzk40s2f+owVSQPAGOxo4fZnUQSCciSZhtrlIBCfRFXTgZ7BBvvm3eMEYIBH13oFPhPMdy/Fbi0kgxHCDIJcYzG+jpL+rCTcd9H0Na+ercScPv5O4WAEZ7FrYtPkfTVtn/LWi0yeOXFv6hELGFgoJUel3wMjfB6jgjzvTdfcNSWB4GA0PGYiBsNLDSRt9DQeXvh0BIRnWgIXPzFwMJ+pOK08G4QYAdwcgbAbA7s2D7ZYnwPPmqDkfiYktbfqMB0FFsdWzG5Qm3bbwcLkDviWnIUCnOvT49ExIAnsHjX3LwyJIf/AKZP96bDSvzm/SmsLgD5LxYWO2encK0JH5azGf6RTLJIFBLEAAZJPYAbn+1Bznmu9ebjVuls7GS3tZJfSyaVaQ9M69WVU6Q3cHcr+sC74fdyTPE08jOiGWRuvKVj3XQjLHhNRDago8fTvUcD4bG9qCINQkeTIxhmBlk0bD1aihUgEFsEvgBQaeuUbRV4ehVdRe3iyS2pmeTDvlick+od/GkUCu/A51SQdTqNFpLY6oyvUmt2bHUJJ+51Be/qwPepnC+ESW/GLZpZQyEzRJhmIPUjWWNgGY/MI5BkbZixvtThp6a3LDuIncbeepcSDt9aoebrboQwTqwSO2kVztj0JcRxqoPcKsUkyAdsOaDoApR554S2qK9jDs9tqDojMrvbvjqhCpBEi6Q499JHmm0UGgpIuE21xZuqeuG6i3fUXZ1dcBtTEknB2z2xWvkriUkluYpzm5tnNvMf5mQDTJv3EiFX/q8VU218vDr2W3AdraRDdKI0dzbuzBGQqgJEcjEuvsQ4xjt64fxMLxeQuklutzbxrF1FAE8kRkJI3PTdUYDQ2GI3I9NA6UVjNZoCiiigKKKKDDVzDnXibzxXHDIU6lw7ySysSVSCFX6sbOw/EwVdK/8ApTnznzEbKzkmVdcmyRp/NK5CRrtvjJz+QNUnC+U5LW1ulUs9zPb6pJif4ty3VzjJOnTkADGMFfrQQeEfC61l4biXW1xcokzzudUqykawQWzsCxGM7gnPeuN8w8CksrmS3lxrQj1DOllYalYZ8EePBBHivqOzZTGhTGgqNOO2nG39q5B8eOB4kgulGzA27nb5hmSP6nI6g/QUHKqu+TOMC14hbTE4VZQrnJwI5PunJx4AbV/TVJQRtt3oPqmztRHPIFGEkHVIAAUSZw5yPL7Ej3UnuxrMLA3cn+SJFO3fUXYYPnt2rzy3xIXFnBN/1IUf9SAT/fNWQUUGawTWagcdQNbyKylkZdLgZz0ztJgLufQW2G58b0FNbcTe5N20IAVUAjdlbU7gEqQDg9IMpx/MWbGMZOnhtw8io5dmXJbpMwcmWSQzQAt3AVGDYHYBewXfPC+sJZAulnWE5GfS/UyYJFONg3TZSBsML7Gptlbx2yZfSFhVQ7gd5Cqo0hHgBNIzvhSR2G4SODWDB3kYgqdo/SQQGw8jE5wS75bYDYL7bW9V0N4lvbRtO6RAKoLSOFAOOxZiBmqfmbm9Ug/w7q0jEaWAZoxjQ51GNWOko4PpBOliw2BIC1Thii+a4wdbW6xZ3xpV2fH55b9hUtr9NboTgxosjHwFbWAc/wDy2pV4fwu7uZknmZolSQTRZxqCPu8Ji2C/dhFLPl1ZpgNmBE0uzmdvUjdIxEkA5JkkEWD/ACgEnBGcSKfNBWcuBYL9on+W6/x8BbGOtINFwi+7AYceQsjDsCaehS6nDILyB45AHCXDqrJlGjaJiiGNhujoAq5U9wfcioyccmsSEvvXBkKl4owoz2FyoH3R8dQeg+dBOKCw5z4MbqwuIV+dozowcHqL649/HqUb1RcW42bzhVsE2fiBjtzjuokB+0kA/wAqLLtnO1OqSZGQQQdwR2I9655acKlg4pJGR9xGlxeW5OMdSfpoyjY4KO0u/tNQRuJ2/TnlPZCFkQAkaYwOkq+okEBbYMRgjJJbOEFX/LdsDaRK5YO12xJ3BJgkcoDkkkdO3VdznAGd6qOaV6Nyq6/SLZUz7vE2oltI2P3qEYO2o4GSCttygQdQOQVutYGNvVBjK42IJ1Nkbb7ZHqIX8MWY5Mjchx+mqTb+9VXMUfWs54sZZ7W5C7Z3HpH9yD+lXUDKA2MkZO311sGH75qGV/xcIyRm3mOPH8S3yf7/AN6CTy/ema0glJBMkKOSOxLKGP8Ac1YUtfDo44dFHv8ActJb79z0JHhB/UIDTLQKHMzC0vYb1lHQaM2tw2caAzK8MrjsyIysuTgr1SfpVdzaDezxx9QCxEYLFVDGaZ/VELdu5kVV1B1IC6t9W4D8yjG9c143yi1gFuEmdreOZnkTpoBBG7tL1oggG6M51dyUyBjSBQXnw1eSS2edpZXjmkLxpLIZZIlX0FXc9nLKSUGy9vclwpEhvjZTC5I02tw+m5UfLBdEhBOPaKTYMe2SjeSaegaDNFFFAUUUUCp8Q+EXU9vEbQK0sN1FcBHIVX6TasE/ng9x2NLfN13xWOymuZb21tVRfTHboXZnzgRmaTJDntlQBnuAMmmT4k8eltbE/ZwzTzOIIggJYM+csoH4goYj64pJ5A+FV5DLFPO0Uao2voMvWbfGSd9CSED5xkj9xQOvwznvHsFa9LGQudBcAOYtgpcADcnUdxnGKs+buXxe2U1udi6+k/yup1I36MBVwBWaD5HngZHZHBV0YoynuGU6WH7g15U11P42co6HW+jHpciOYez4xHJ+oGg/UL7muV0H0Z8Jrovwi2z3QPF+kbug/XCim+ucfAy61cPlTPyXLYHsHWOT/wC5mro9AVg1moXF3xEfUUBKgsNsKzBWOfGxO/jv4oIvDo0ihMzA56Z1M27GNDI6Akd1AdiPoaqeM22qM25B0dIySYyBrkZs5IPqJYsdP0J3IUV75l4tNFd2NtDEHjndhISDpRI9DZ9PY4DYzt7+xuooQ8ztsQhCjbfXjLNn30lR9MGg8cS4T17cR5KMNLI5wzJImGVu+5BG+4zv71H4LytFAxkKo07Mzs4QINTnfQgJCDGw3LYzkkkk3QFZoMUuz6IpiVJYymIg6iRjrhWHfGAZdvO5HYKBYcZv+kYWLaFMoVjjIIIIAO2wzg58Y32zVVHwxUlcBzoTpEICSoUzmXOnsDqVl2PZdxsKC44XIhMhQ5Vm1fQbBCO380ZO/kmp0kYYEMAQRggjIIOxBHkVQcuwtFJLCQNOrUp/EAVQ6WP4iudIPfSFzk7lhFAny8qXFo2vhkiImctaTZNuffpMPVAe+wyvbbbfxY8ea8trW6+zyRlyjjR96ChdcpqTdflDZZdOFwSM7W/N/GehaTFDmYxlYkBXWZH+6jwCf52FauEwXFtaRwCFXMMCxqyOMFkUKPS4BGSPrQUnNVmQsMxPz3MgYgY2kGmMnP8AkhSPbBOrGVzqHvkiEB5CMbyruABkiIk52+bDjOcHfsowBq49zPY/Z0s55xE5MayjDK0RAFxqYFTpGUG/Yawc7Vu4PfW1hHELm7t9chkdpA4CM50KoXfYBFAz505O5oGaxYKrYP8AzHP/AHSyePzyM1At5y91avjZrKVsjcZLWh7/AKmq/hXNlo6ystzAwV8nEqbAzykE5PYjBHv+1SOX+KQx21lrkRT9kVcZBIOmLI9/FBnk7KTcQhY/JetIoz2SdI5h+7Fz+ZNNFKPL7huK3zxI/TKQpI7Bl/xEYbKqrYOOk8RzjGffNN1AV4liDAggEEYIIyCDsQR5Fe6KBF4NwsQTycOlVWt5ImMOsk9WDAUxsT80kOdPuY2Q90qx5Tu3gkbh87FnhTXBITvNbZ0gn/PGcI39Lfiqw5o4G1zD92wSeNhLBJ/JKvbPujDKsPKsaXeKcT+02S3iL07uwfqSRZ9aFNrmBsAkq8erT4b0MPege6K1wShlDKchgCD7g7g1soCiiigwVoxWaKAooqNxKJ2hkWM6ZDGwRvZiCFP6HBoOUfFX4kQywyWVuOoSwWSX8C6GDFU39T5XBPYb9/HJM4oERX0sCGX0sDsQw2YEHsQRvXVPgnylHIXvJAGMb9KJTg6XAV2kI/m9QA9sE+RQN3wj5aktLEmZdEk8nVKn5lXSqIrezYUsR41Y7inmsAVmgK8SxBgQwBBGCCMgg7EEeRXusGgSOGW80nFLpVd0itoIbZGOXOX/AMRJgvsXxoUk5wAuc05wW6xqFUYA/wBzuST5JJyTVVaRRWcUkkrJH1JnmkYnbU5wNzjPpCqP9OKp7rmx7l+laq2QT6ipb1BgIWPTf0RMyPqLb4jYackZBkTjcDPGgmjLSrrRQw1OuNWpRnJGN8+1TqVOB8krGweZjIwC6Bl/TpKyKSSxywZc7YUamwoDEU1CgpuPSLIDAH0y4V17AnJbTo1+lmzGTp+gDYDVAsOB9G3mdX9TwgDGpkQRh2VVDHVgO8jY8agPFXHFuELOvqG4BAOSDg4OMjdd1U5G4IBqLw5zBaSfNIYjKdJPqIUswQlsb4wMnY5Bzg0Gm/4hIjRSRRalnCqPTjRJIVAaQg5C6AB2/AB3IBYBSpyvzPHe2gmiBMaXAjGdiVUqNTZ7bMHx9AKbBQIfGeERXHGWjdELiyiuIpGGWjlgnfQR50kv6gDuBinDht71UyV0uCVdc50uNiAcDI8g4GQQds4qo4fHr4rdSaf4VvDbhvqTJO4/Z4qlcUb7OWuFZFU6eor7Kx2jRgwB0v8AKuTkEYzjGaCB8P4Uay16cvJNMZiRkvKJHicnPj0YA8KAPFWNvyhZRyCRLS2SQHIdYYw2T51Bc5qH8PEP/DYHPeYNcEexndrgr+Q6mM/SmOgoeZ+Uba7t5EeOIMUYJIUXVGxGA6tjKkEA7HxUPla4mvrOGeRhEssYZkiUo5J2bLk5AJBIK4OD3zvTRIgIIIBB2IPYjzmknla8axaaxdHdYTriK5dzbvnpsVzqIXSYyRndN8ZFBjjka8LuIrmHK288yQXUZY6Az4SO4Gc6WXADb+oYzuAaeRS5xmB7uCZGRooTBIvqwHZnUqDpB9IXuMnOSO2KncrcQM9jbTHOZLeNznvllBP9zQWtFFFAUv8AMPKKzt1ona3uQugSpuGX/pzIdpY/odx4IpgooKbk/hkttYwQTMjyRRiMlNWnC5CY1b7LgZPkGrmiigKKKKAooooCiiqLmrnK24fHqnb1N8ka4Mj/AOlc9h5Y4AoOefHPgESCG6RdMsknRfHZxoZ1Zv8AMujGfZsHsMUnwc5geG/FvkmK5BBX2kRS6sN9sqrKf6fYVR8788S8RlVnAjijz04wc41YyzN+JyAO2wGw8ktfwh5ImNyt7MjRxRA9IMNLO7ApqwdwgVm3Pcn6UHaxWawKr+P3E0dtI8ChpVXUFILZA3YBQRltOcDIycUE9mAGScClfjXOqqri3+8ZZeg7hWKRyMCE22M516VKRFmGrwcZq0hu+INkyRtZ6WiOkPGshOHWUJjW2MhcCRQGQ7kE0y8B5YitRlRqmYYkmYDXIdsliPfA/PSM5xmgV+AcvT3j/abqd8Bwgi0gOrwN31K2lcSqxBCAlQuThmBfILZUzpVV1NqbAAyx7k47n6mvemvVAUUUUBVfcK8bM6prVhlkGA2oDGoZIDZAVcEjsPrVhWCaBN5SMrLcQaAiRcRmByAMRFhcoAuN9XV79gu43xTkKr7KOMXE+hkLHpmRVPqDaSoZx4JUKB9FqwzQLPJ7AtfS5+e/kBJ/92sdv/8Arqq5rllu2it19CXB0IOzmIgGe5YH5VWNmjVWGdcik49NW/ISD7K8itqWa6uJgfGl5pNOP0AP6145Xi691dXh3zIbSI7ECGA6XxsCNU3UJ/0rQMdtbqiKijCqoVQOwAGAP0FbaBRQYNK/N5+zy2172EUvQmOcD7POQhLH2SQRvv2w3vTTULjXDFubeWB9lljaMnAJGoFcjPkZyPqKDddjMbj/ACkf2NUvw9P/ALJsf/hYh+yAVt5Q4o09ohl/jJmGYe00R0SfoSNQ9wwPmtPIWRYpG2A0Uk0JA3x05ZIwP+1QfyIoGKiiigKKKKAooooCiiigKKKKDBNfNHG5p+JcVkC5aSW4aGMNsEjRmRQR4VVUs2POT3NfTFch525dfhnEF4tbLri6paaPypkBWRgxzhX1Hf8AC7DwdgcOU/hraWQDaBLPjeWQAnPnQvZB+W/uTTbiqzl3mKG9gE0DakJwQdmVh3VlO6sPb6g9jVpQFFFFBjFZoooCiiigKwTWaVeeLO7kMCWzsqs5V9OxXBSVZA/4WURuAGyrF8MDkUFzxfjsVuBrYB3ysa9i7eFBOw3IGSQBkZIpYgvry+Cqpe3jaOTWyhWKyMGiEbOcbxSLIpCgNtEc7sKkcK5ACySS3EnVeVy7qFCoSytEcnGpkKs33ZJA1kb4UhrlyFOkAtgkDwT4/c0FFwHlhbbErvmQRlGIyqacgjIJJcqqogkcltKDJ7kwON88o8ckVjruJijAPEpeOLBCGRn7NoJzpTUTgDbIpIm44twU/wCIyPI2BrtJCYYUf8WmKNdcpXGAsmzZJDYxm6i47hwyLfJpQJG32G4bSi68IyCIrJ8+NQcZ0Ie4oGKwEkfD4zbONEUSJGpQEsFxH94cj1nfIXsfepfw+OeGWratReFZGJxks/3jnb/MxpOh5j6ZwPtQUlWbFrdxhmTGnMRt3O4UasSrqx+Hc048g8NeDhtpHICHW3UMDkYJGogjwRnH0oGGiiigKwRWaKDnXFOFhuI3ipkxaIJ5FWQxlZ5NcDMCmCCIVEud/Ug3Gakct8QSzvJIZZUEd2n25GcquJCVimjL7BsYQg7E+qvfOsiW9/BcP6VmtprNmxtrbTJFrwPlUCU/vjvVZzNxqynjCypHcKHfosFVixcgrCkcmH1tkpmMNgLqDKcBQ6YprNUXJHDZbfh9vFNtIkQDAHOnuQud/lBC9yNtqvaAooooCiiigKKKKAooooCqTnNUPD7rqY0fZ5M5OPwnH98frV3SJ8XeCXV1ZKlsGZRKGmRCNbRgHGkEgNpbDafJA9sEF/4CWMoW5mIIicRopPZnj16yPoAwXPvkfhrrdVfLksJtoxAjRxooQRspRo9IxoZG3Vh9ffO+c1aUBRRRQFFFFAUUUUBRRRQFFFFBjFZoooMYrNFFBis0UUBRRRQR72wjmXRKiSIfwuoYfswxUSz5atYmDxW0CMOzLEit7fMBmrOigwKzRRQFFFFAUUUUBRRRQFFFFAV5oooK7hg+/uf9af8A40qzoooCiiigKKKKAooooCiiigKKKKAooooCiiigKKKKAooooCiiigKKKKAooooCiiigKKKKD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2052" name="Picture 4" descr="http://www.extendiendoelreino.com/img/escudodelaf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2883792"/>
            <a:ext cx="2250133" cy="3281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t0.gstatic.com/images?q=tbn:ANd9GcQZ13zX7ZaeBVi7ZZb5FcnxQxWHl7UFJr203jWI92LKVUPUI4g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883793"/>
            <a:ext cx="2106935" cy="3281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843808" y="2967335"/>
            <a:ext cx="29523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indent="0" algn="ctr">
              <a:buNone/>
            </a:pPr>
            <a:r>
              <a:rPr lang="es-CO" sz="2400" dirty="0"/>
              <a:t>El proverbio bíblico dice: “Porque escudo es la ciencia, </a:t>
            </a:r>
            <a:r>
              <a:rPr lang="es-CO" sz="2400" dirty="0" smtClean="0"/>
              <a:t>y </a:t>
            </a:r>
            <a:r>
              <a:rPr lang="es-CO" sz="2400" b="1" i="1" dirty="0" smtClean="0"/>
              <a:t>escudo es el dinero</a:t>
            </a:r>
            <a:r>
              <a:rPr lang="es-CO" sz="2400" dirty="0" smtClean="0"/>
              <a:t>; </a:t>
            </a:r>
            <a:r>
              <a:rPr lang="es-CO" sz="2400" dirty="0"/>
              <a:t>mas la sabiduría excede, en que da vida a sus poseedores</a:t>
            </a:r>
            <a:r>
              <a:rPr lang="es-CO" sz="2400" dirty="0" smtClean="0"/>
              <a:t>.”</a:t>
            </a:r>
          </a:p>
          <a:p>
            <a:pPr marL="114300" indent="0" algn="ctr">
              <a:buNone/>
            </a:pPr>
            <a:r>
              <a:rPr lang="es-CO" sz="2400" dirty="0" smtClean="0"/>
              <a:t> </a:t>
            </a:r>
            <a:r>
              <a:rPr lang="es-CO" sz="2400" dirty="0"/>
              <a:t>(Eclesiastés 7:12).</a:t>
            </a:r>
          </a:p>
        </p:txBody>
      </p:sp>
    </p:spTree>
    <p:extLst>
      <p:ext uri="{BB962C8B-B14F-4D97-AF65-F5344CB8AC3E}">
        <p14:creationId xmlns:p14="http://schemas.microsoft.com/office/powerpoint/2010/main" val="216932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627784" y="476672"/>
            <a:ext cx="3024336" cy="2592288"/>
          </a:xfrm>
        </p:spPr>
        <p:txBody>
          <a:bodyPr>
            <a:noAutofit/>
          </a:bodyPr>
          <a:lstStyle/>
          <a:p>
            <a:pPr marL="114300" indent="0" algn="ctr">
              <a:buNone/>
            </a:pPr>
            <a:r>
              <a:rPr lang="es-CO" sz="2800" dirty="0"/>
              <a:t> </a:t>
            </a:r>
            <a:r>
              <a:rPr lang="es-CO" sz="2400" dirty="0"/>
              <a:t>Aquí encontramos que la Biblia eleva el dinero a la categoría protectora de escudo, al mismo nivel que la ciencia, porque sin el dinero no pudiéramos tener un buen medio de intercambios de mercancías en este </a:t>
            </a:r>
            <a:r>
              <a:rPr lang="es-CO" sz="2400" dirty="0" smtClean="0"/>
              <a:t>mundo</a:t>
            </a:r>
            <a:endParaRPr lang="es-CO" sz="2400" dirty="0"/>
          </a:p>
        </p:txBody>
      </p:sp>
      <p:pic>
        <p:nvPicPr>
          <p:cNvPr id="3080" name="Picture 8" descr="http://t2.gstatic.com/images?q=tbn:ANd9GcRY9ARD8w9ZtD0xAy2mkuojoHX4Owrev7arTWW6HZWkYTy900WXmgIKdSP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760"/>
            <a:ext cx="2428875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://t1.gstatic.com/images?q=tbn:ANd9GcTnJa7w5y9-q5lmYS8utzZgNknZO56bi11PGy26XMaA2anTi6p62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074261"/>
            <a:ext cx="2286000" cy="1783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http://t1.gstatic.com/images?q=tbn:ANd9GcRGPmehMpslQnEYcMh2liw5d4VAVOjzVfxvLrKgWvStaeMmhvoSK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268760"/>
            <a:ext cx="2619375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0191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4042792" cy="3096344"/>
          </a:xfrm>
        </p:spPr>
        <p:txBody>
          <a:bodyPr>
            <a:normAutofit/>
          </a:bodyPr>
          <a:lstStyle/>
          <a:p>
            <a:pPr marL="114300" indent="0" algn="ctr">
              <a:buNone/>
            </a:pPr>
            <a:r>
              <a:rPr lang="es-CO" sz="2800" dirty="0" smtClean="0"/>
              <a:t>Hay </a:t>
            </a:r>
            <a:r>
              <a:rPr lang="es-CO" sz="2800" dirty="0"/>
              <a:t>que darle gracias a Dios por el dinero, nos hace más fácil la vida en esta tierra, podemos comprar leche, pan, huevos, queso, verduras, etc</a:t>
            </a:r>
            <a:r>
              <a:rPr lang="es-CO" sz="2800" dirty="0" smtClean="0"/>
              <a:t>.</a:t>
            </a:r>
          </a:p>
          <a:p>
            <a:pPr marL="114300" indent="0" algn="ctr">
              <a:buNone/>
            </a:pPr>
            <a:endParaRPr lang="es-CO" sz="2800" dirty="0"/>
          </a:p>
        </p:txBody>
      </p:sp>
      <p:sp>
        <p:nvSpPr>
          <p:cNvPr id="4" name="AutoShape 2" descr="data:image/jpeg;base64,/9j/4AAQSkZJRgABAQAAAQABAAD/2wCEAAkGBxAREhUTDxAUFRUQEBUSFRUQFhQSFRQSFBQWFhUUFhUYHiggGholHBQVITEhJSkrLi4uFx8zODMsNygtLisBCgoKDg0OFhAQGzEmICQsLCwtLSwsLCwsLCwsLCwsLCwsLCwsLCwsNCwrLCwsLCwsLCwsLCwsLCwsLCwsLCwsK//AABEIAMIBAwMBIgACEQEDEQH/xAAcAAEAAQUBAQAAAAAAAAAAAAAABgIDBAUHAQj/xABGEAACAQIDBAYFCQYDCQEAAAAAAQIDEQQFIRIxQWEGE1FxgZEHIjKhsTNCUmJyksHR8BQjQ4KisjRT4RYXJGNzg5PC0xX/xAAYAQEAAwEAAAAAAAAAAAAAAAAAAQIDBP/EACIRAQACAgEFAQEBAQAAAAAAAAABAgMRIRITMUFRMgRhFP/aAAwDAQACEQMRAD8A7i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WMRi6dP25Je9+SAvg1ss7orjLyMTF527fu425y19yKzesLxjtPpvQQLG5xWT21VldPuj93cTjC1duEZWttQUrdl1cit4stkxTTW10AF2QAeNgelmriEuZZrYm+kfMxZUr8X+u0pNvi0R9bSEk9xUc6zvOswwlbaVJdRH1VZbUZ9spS3wfJ+8kuRdJ4YintunKCva71jdcU+K5ms0mtYtPhWJ3aYhIAUU6ikrxd1yKyoAoqVIx1k0u9pGtxWdwjpBOb5aR8/yImYhMRM+G1Kdtdq8yKYjF1ar9edl9GOi/1LXUR4Gc5WsYZ9pkCGdVbdfwbR6qlSPs1Jr+Zju/4dqfqZAi9DOK8PaamvrKz80QzMvSxiaVapTWDpONOpKKvOSbSdtXb8C9bRbwztWa+XWwcgj6Y697PAQ0bWlaS3fyFdL0zzbs8uW5vTEPgv8ApF9KutMHKI+mmPHL5eFZP/0PSNDrAIVhsyxFvlZPvszKWaV/8z3R/InQlYIws2r/AE191Fazav8ASXkiNCSFFWoopuTSS3tmijm9b6r71/qYmMxFSrrN3S3RWi8it7dMLUr1Tpm4zO29KKt9aW/wX5mqndu8m23vb3lyjHQtVjCbTPl10pEMPE1XG1+0pxOKto7uT3RinKT/AJVqeYnVpcyYZTiKTSUYqMrari+d+JFa9Ur5LdEb0iGXdH8RiZLrabpUtq729JyXYo71fnY6DFJaLgeg6K0ivhx5Mk3nkABZmxcXjVT0aeu7gm+xGnxuZTe9PZ47PDnbeX89w+0m6sFKmmt7Wng+N+41VOjo3QraL5tW9RLltX2o+bXIxvadta1jW2ww2IT3O9t64rvMmNQj9TE30cXGa3OMrx5u6/FILG1U7T1T4r1Xbn2+BTuQvGKZbyvV0slft4mJCKSskklpZcO5FmFW25+RV+0LjoR1bTuK+FylKUX6jce7d5GXLPFBfvFeXDZ49/YR/GZtsyUIyUdpXT4sxXXindybfax16nhpGLrjctnKrKpJzqu74LguSRYxGKUTRZnn9OlFtyty4vuIi+lVWrdKk5Weiv61uDaKTaWsUiPKbzzK7smZFHFNrTd8X+RzSWb4iMrzi0pb4xSUkuV9bkzyrMKTgnSkmrWvq33O+5lYmd8rzEa4SaGJ+kezrI0qxdyt4nnf8DWJYzRslUONZzU2sRVfbWn/AHM6q8R2cOLOPYiptVJP6U2/ORti9ufNGtKtv1n3spoz18H8C2pa+fwPKT39zNnOuxkeFpSAHdMK1Z/rgZUXoYeGat+uwyk12hZXcriUQsV7X68yBWepHkZI9W+xnl/LTF+ns5JLQwq1Qyplp00csy7YjTGw1DaltMzqiR7TgivqyUbXsJjqsF7V12S10795sKGdQek04v7y80amUjDxNTZknz1LRkmFbYa2TCjiYS9mafjr5F4hk60HudmX6GMrcKsvF3+JpGb6xt/PPqUizDCKrBwbsnv5+RGquQYiL9XZaWicZS2ku6e/uuZTzevHS8Zc5L8mhHpDUXtQg+5tfmW7tVP+e/pqsZhqyXr05O3F03US56a+TNaseo6OLXK+0vKdn4XOg5djo1obcdNWmnwaL1bDU5+3CMvtJP4kdqluUd3JXjbn3/6VC3ynVv66aj/Vp5WMKNatVbUMRTdtU6cYzT5Si5N68mifVejuEl/BjG/0Lw+BrMR0GwkndbceUXC3viZ2/n+SnvT7hB8Y5y0qxirO20ruN/5vZfc2WqeXRSvKdaz4xkpLv1TNBXzrF0LqpSmtltPZltWa0acZ/At4Lppd201fGDjJvvjKxl2rR4dNcka1PDb/AOz+GqzTW3Nre60vV8FuRt6WT4ei1sxipX/h7TkvMwMP0ow0tK1oPtSdvM3uDzOm4/8ADdTPtbnsS+/GLK9NonniFuqvpeWS0pUnT6iG1P50t+vznfW5p8d0JlBp4abjKyV/pNdqNgq1dLa/Z6rW1qoVoVU/vK68bGD0g6R4+lTlKhRp07WS226k05aR00im+zUma78EZYhFs2zHEYWoqOJglNravTd9ODceB5Qz+S3315P8jZZTkrk+uxUnUniHtSnPVufFX4ciQ0ctjDRRj4rUtxBzLTYTGVasZbFN+y23K6SVjnEZesu+52LHVXClU0tanO1vss4pTlqjoweJcv8AR5hkRf8Ab+J5CWj7vyKFLTw/E8g9H+uJu51SkChTAHeKDuXU+ZHaePkuK3lbzZrjw7wskUZ2RUqhGJZ5Hi0Y9TpLCO+SIEzjWsFibS17CCPpQ5O1NTk/+Wr/AAGIzHGwe1PCV4RaTUpU6lrd7Rll/PDXFMRbl0SFVS4oOmnqiE5TnSn89Nrhfc+4kuGzOPzne5y7+uzcemb3FSqnlPFwZV1kOLXcTpLzbT4+ZaqNfOtv4ldaKekd/uRbr0Fb1kpar2knqiNJ3C+urtvRZlTjyKrNq1ku4w3sR1k0u6yJGW4w4tFpxjfRb+RrcRnNFNRg7yut2q8zOwvXVn+6oTt9Ka6uPfeW/wALkxG0TMV8yoq11DtT4WvfwsTLKpzlSg6qak4q99/K/OxgZLlVSnNzqyjdx2VGF7K71bb37kbo3x1mOZcmfJFp1AADVztFm/RHB4mTnVpu8va2JShtfat8d5jVuh+DpYepTwuFpxk4NxbW1Ny3+3K7vp2kmBGoT1S+eOlWPp1YOnOi1Vi9m0lsyi1vv2Gvy3BYd4eMo1JQrRjd2k07rez6HzPJMLif8RQhPS12vWt9pakM6X+jOjWpL9gSpVIL2W5bFRc272lzM5xzrhtGXc7lyDLc5xFCptdbUkk9VtvX7117icRz+GNcIxpygqd5z22ntzekWmuCV/M1M/Rpmquuoi+aqU7fEzMt6JZpRaX7HPvUqdvPaKTE6XpNN7lK8vpJ0nBvc3svsaeh7DFRt62jTcXyaNXSoZgpbCwVa8rO+zaKeid5v1feX8R0VzWo21SpQb37dVbL5+qmynRPxpbJX613SPMYxo1YuWvVyXfeLsccjWt5P4Hecv8ARPtu+OxLae+nh7pa8OslrbuSMLG+gvDO/UY2tHfZVYwqLzjss3x1mscubLeLTw4q6/4Hqr6G06adFMRllbqq/rRkr06sU1CouNuxriiO9aa7ZaZqqAxI1ANmnb8N0OzSpo6PV86lWFvKO0zcYX0YVX8tjbdqpQb/AKpPXyOlggQrDejLAR+UlWqv69TZXlBI2+E6G5dSs44Ok2tzqR6x/wBdzfAC1Rw8IaQhGP2Ul8C6ABps16LYLEu9bDw2vpwXVz+/GzfiaeXo7wv8OviYdlqkZJfei37yYgiaxKYtMeHPsb0BxS/w+Pv9WtC39UfyMbD9Hc1pu2xTl9d1d/uVl4HSgUnFWWkZrwgiyfNLaRo+NR3v4RLVXKc24U6L/wC4/wAUdAA7VU9+6BU+i2ZTjeeJpUm+EFKpbx0MnDej2m3fFYmtWfGKapw8lr7yaAmMdYVnLefbW5ZkOFw/yNGMX9K21P7z1NkAXZ7AAAAAAAAAAAAAAAAAABrOkOQ4bHUXRxVJTg9VwlGXCUZb4vmiDVvQhlMt08VH7NSD/ugzpgA5f/uMyr/Oxf8A5KX/AMgdQAAAAAAAAAAAAAAAAAAAAAAAAAAAAAAAAAAAAAAAAAAAAAAAAAAAAAAAAAAAAAAAAAAAAAAAAAAAAAAAAAAAAAAAAAAAAf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4100" name="Picture 4" descr="http://t0.gstatic.com/images?q=tbn:ANd9GcRKym-MHVJc0fmPx9y4f9czjDbEQ-F5C7F5kBSH_fKpiO4Mwmn45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51" y="3933056"/>
            <a:ext cx="3816424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6" descr="data:image/jpeg;base64,/9j/4AAQSkZJRgABAQAAAQABAAD/2wCEAAkGBhQSEBQUEhQUFRQUFxcXFBcYFRQWFRQUFRQVFhcWFBQXHCYeGBkjGhUUHy8gIycpLCwsFR4xNTAqNSYrLCkBCQoKDgwOFw8PFykcHBwpLCkpKSkpLCkpKSkpKSkpKSkpKSkpKSkpKSkpLCkpLCkpKSkpKSksKSkpKSwpKSwsLP/AABEIAMIBAwMBIgACEQEDEQH/xAAcAAAABwEBAAAAAAAAAAAAAAAAAQIDBAUGBwj/xABEEAACAQIDBAUGCgkFAQEAAAABAgMAEQQSIQUxQVEGEyJhcQcyQoGT0RQWIzRSU1SDkbMVJDNigqGxwfByc5Ky4UPC/8QAGQEAAwEBAQAAAAAAAAAAAAAAAAECAwQF/8QAIxEAAgICAgMAAgMAAAAAAAAAAAECEQMhEjEEE0EiURQyYf/aAAwDAQACEQMRAD8A5RtnbM4xMwE0oAlkAAkcAAO1gBeof6cxH183tX99Dbnzqf8A3ZPzGqDVJKgJ36cxH183tX99AbcxH183tX99QaMU6QE79Nz/AF83tX99D9Nz/Xze1f31CoVXFATf03P9fN7V/fQ/TeI+vm9q/vqDR0cUBN/TeI+vm9q/vpSbaxH183tZPfUECnI1p0gomHa+I4Tze1k99LO1J/r5vaye+o8aHlT8cJZgqhnY7lQZifwqXSLpDkW0sQf/ALTe1f31ZbGw+NxcoiwzTyNxIllsv+o3tWz6HeRKee0mOvBBv6u9pG8eQrs2xdiQYOIRYSNVUbz6R8TxrNsn6cafyR7VC3+EG9r5etlv/wBqx21MFtCBikvwtWHEPKVP4GvU+TmdaDLzUN4gGoso8hHak/CebTh1sgP4E0g7Xn+vm9rJ769IdK/JZg8cC2TqZj5rpoCf3gN9ca6U+S3F4MEsplS/noL6d4rSEkQzIHbU/wBfN7WT30X6bn+vm9rJ76bkwZW/G2/u8ajEVt+LFRO/Tk/183tZPfQG3J/r5vaye+oK1ZbJ2Y08qRRi7yMEUa7zxJ5CiTiNRsC7WxBF+um9q/voPtqf66b2snvrrWyPJJgwgixHXyTa55I2KojckW3aA58aw/TXyfTbOAZiJIGbKkoBBB5Ovoms45IS0U8coq6M1+m5/r5vaye+iG28R9fN7WT31GtaiyXrbijImnbc3183tZPfSTtqf6+b2snvqEaANHFDJh23P9fN7WT30R23P9fN7WT31DIojS4r9ATP03iPr5vaye+h+m8R9fN7WT31DAoGlwQzrPQ7Fu2CiLOzE57ksxJtK43k0Ka6E/MYvvPzXoVxSW2Uc22586n/AN2T8xqg1O2585n/AN2T/u1Qa6V0IFGBQFHaqAFHRUtEvTBBBaWsVPpHbW4A76ttj9HMRiiVwuHklPEgWUeJNS2MqosPf+9TNm7JkmkyQRvK9/NQE/idwrqfR7yByPlbGzZF0vFHvI5FuFdZ6PdF8PgY+rw0YQcTvZu8txrOwOQdGfITPL2sdJ1CcEjIZz4tuFdQ6OdDsHgezhYR1ltXYXY9+Y7vVWlvUd8Ry52vSsAG9ryW8BSPhAFgAB/UUhxe4pEkiWuzBdPCpk6KUWxbxWHHXjTisRa26ocOMjOiuCB31LjQk91tDUJ2JqS7HQwOnE0tl7NjYjjfcfGouIxSxrckADjWT2z0vuGXUJrewOo4WI3VMskYGuLDLI9DHSnoJs3FH0YpTftR7r/vcK5XtzyO4tGJhEcyE9kq6g27wa3EnSJfNQEj91WPHw1qr2ntuVVJjSUFTwRqw/lNPSO5eEvsjmcvQrGqxU4TEXB4RsR6iN9bTyc7POESbEyKyzhupjVlsYwVuXAPHhVlhuneMQgZJs2/KA1z36jSl47ackwLyghn3g6EW3XFVLyXJU0C8P1yu7I20el0tyM7nhcEi34UjDdP3dWgnRJoXtnSQm5tusd971WYlDqbGqeMXk80HnXOrjtHTJqX4tEXplsNYZFeG/UTAtEDvjPpRseJG/11mw2tbzpfBmwCG5vE5soHBxZifCw/GsGK9jx58o77PFzRUZtC5RupBFqPPzpaEHfr3VuYDZJpNKYa0VAw1NBhSKO9OwOq9CfmMX3n5r0KHQk/qMX3n5r0VcEu2Wc22585n/3ZP+7VCFWG20/WZ/8Adk/MaoNq3XQUFS0iJp2GO5AAJJsFAFyfDvro/RbyK4zE5XnAw0J1JbWYr/o4eNJsDnceG1F997AAXYnkBW16K+SjHYw36v4PGPTmUqT/AKU312Xo15Ptn7OIaOMyzXNpH7b99uAFaoTuReSyDW9zSsDD7A8i+AwwVp74iUG93Nlv3INLeNb/AA2HSNQI1VVG4KoUfgKjxSKSQiknmfN9RNOOdBnbxAqQHDiVuQNfD+9J64nW4A5WvSEBIIVQo5miZgFJBzHdp9KkAbwg2IOv8zTRa2hFhfdbceZp4A2uRYkAUbajUX/z/DR8Ar9p7QEETyyWIXUW9IncKwc21mZjJM12bUDcEXggqX0q2910xijJ6uI2NrWkk4jvUf1vWZxguL6ngB/Yd9ceedqker4uKlbLxOk8CsBISBa9xV2NrgRq8UoZCLgf+1hoOiwLK+K4EFIAf5yn/wDNWeKkISwyqvAKOz+FYxbSOicYsRtXpRI7XNrcL6AeIqHhelzLfd/KqvHyAXJNZfGY250/lUStvZeNJ6SOnwdP10OVQbd1LPlCI3W9ZGprkgntvJ13DifVUyKCVtFilLHgEax9dCUr0X6ofTebT8oLSAbhbeVpmbDtIQx1vY/jWd2B0cxEuIXrIJFiTtyZha4HmgDxtWqxk8guFhlPhGf5a1bi07ZnaaqBTbRwrWsNLVWRbGNwwYnmKvOulvY4af2Z99ORYpASD2GHokEE+N91VFWZyT2QJtunCyhFVHVo/lFZQym+5WB3jvrPdL9n4d4ExWGQQlpOrniBJ+VKlg8XJLXFq0m2OjTynr8OrSE2WSNdSvfEPSX+lWeF8k2IxOBuziGYt1iRONLDsgSHgbGtsTkpquiPIWH0b/scWkjpI0rWdIugGNwRPwiAlfrIxnj8NKzjQAnssDpx3g8q9NTTPGa/RHLUYWiZLbwe+iFVZNBZKSaUTRGmB1ToT8xi+8/Neio+hPzCL7z816FcEu2WXHSHyFOUebCzmSRi0nVOoUNmJYqrc9eNcq2tsWbDSGPEQvG4NrMuhP7rDQ16vhxb9kAFrjeosg04k8aVitnJOoGIjR7EFcwBsRuIPA1ougOYeTroZFs+EYnFBWxDLmAYAiBTqMnNzW8w21WxABYGJB2gb6yKPp8h3UNqdF4pCDvykEKSbX599Ve0sNKL3FkXeF1LjkOVMaRo48duECBr8SbADjbnTpwyAnrD1hOoU628BWUw8bnI18mXze5eVudWT4yNRYli8lgLHtuL8uApj4l45Z1GUhFG+2ptRR4he0EGZ94vpc+NV7RtHlsCyk6AHKE/1386pLTOL30B421/hXeaKETG1FpCFJ4X3HuNNPPkuqrlH0jvPgN5qM4u379hrvJHcOBpbyWFspLcFGreJPCigok9Ydb37udU3Sza/wAGwcrjVmAVNbElzYm37oN/VVsmE07XZ/dBveuSeV/FyfDoYgCI44y6jUAljYk/0rKbpF4oqU6K74QEIHIW9Z3kf19dDEY44fEuHYOvVI0bDSzuL7vC9ZxdpFzbcRu9VRds43sr9ImxPcN1eetuj2YyNFielGW2pZ3sAOJJ3VZ4vEsqDOe1bnWK6LyL1rzPr1K5kU8XbQH1HWi2p0iMjG9acBuVkvbONzXF6z4fWo8+KLGo5xBtarjj/ZLyqHRrujOPjiLzMqs4IRA2oU2vn/tWkh8pMw1ZswPDQAeFt1c0jlyjTdRmcjjUyxu9GkZRauR0p+mGc3zuhHAOSp9VKh6dte2c+OauZjF2pv4QaPUyZZI9I6hN0+k3Bz4gmpOzumgmumIVJlGmuj2Omjc65SMU3OnUxJGt6XraJVM7Xh8K6IDs5lltvw8jZXQfuyVrNk9LDYLOpSS9mU7wOfeK4JsrpZLEwIY2G8X3+uugbK8oasBnCNcWJIBYeuqUuJjPFyOuw4hJBZSGUjdoQb1k+k3kkwGMBPVdRJweIBTc8Su5qqoOl0d7LlBXvsK0myOmSSOEfQtorDVSeXca3hkvs48njOO1s4v0m8i+OwxJhAxUW/Mtg4X95Dx8K5/iMLlJDBkbirAqR6jXsrrPV/nGqnbvRPCYxcuIhR/3rWceDDWujk0cp5HEQG//AMpqRbV2vpH5ACCXwEwHKKT+z7q5jt7oxicE2XFQuh4Na6N4MNKuMxUbXoT8wi+8/NehSuhI/UYvvPzXoVyye2M7VHinOUKygW83RjoOY3XpkSsSQBvOq+f+A3CokHVyAhHbQ9oKtkzDeGenpsQyowAGpGfQqigbiGGprddDJsc1ySNCNLHep5svAd9S1kDXByvYbxbT8KpCc15R5y6Em4Vx3KNW9dTEiJHYUa2zE9hfUBrSAGI2SG807uB0qoxcXVHPlJYaAjVgOY7q0cgUb5AO4Wv6762pQeOTS3rIt/OgqzILtS7qspLuDdQhskY+lPe2tWUM1yZFbMCDeQG7EbrRoeA51J2j0cikXVcwJ1toWK/SI3iqSXZkkbDKWuTYm2UxxfRQbvXRYy6w8gzMkjKqhR2QSZOeZn4eFS/0qMp6rcumdt347zVNDhk0LZrDgDbP3ud9TY8cJezGAMu97WCNwuvGqJJbSqWub3tdSd/iqVmfKNsHr8IZFXrJYO0uo6xkOrK37oHat3Ve4pyrdrtaAXUfKu3K25RVb0k2sYIWAy9ZIcsagG1jq4kPMLeolSWyoJuSo4Li5TFILroRmB7j3VC2tjg4AtrWs6c4FFihljIZe0jfSzDUfwi9YF0Ja28njzvXKkm7R6bdRLDYbkrKB9EeuxvUCfQ1ZYHZzxzFTrcEH8L1V4gdqrfZknKhIbSmAdacY6U0grRIyyS2iVBJT7Ye4uN9Q0NPob8aitminaojM9ANQlTWkBa0owblY6HpYlpjLSdaXGyvY4k5JafinI3GqwS09HJUPGjWOey8j2o3rFX2x+kxWysd50IO47waxqTaUtcTurFxaZ0KXJHpzo3t04qBXH7RBZl4sw0zeFXMeKA87xJ5HlXF+g3SBonUg6GwI512HC49ZU0y5hqQRu8a6IS5KmefmxceiyWUNy7gf7im8bhI5UMcqK6kaq4DKRVc6i2+17XIPbvyXuqQs8i2zDfoFGoXvZudapL4cxTfE3Cx9iOJUQXIUbhmOYgesmjqynnBYn/N1CuaS2xlN8FHnSyFwTdfRSP1DiOZqwigAYkkkniTcG3IbqppZSSBIMsd7kHTMeFwNTUzDTgkFT1bH0Tbd3Dka6l0UhzGIEIaPMjyNZiq5mYDUC5NkF+NJEl7KSytucIc5cDdeTcBRMCyssrlULWVVGW4OlmflU+BVjURKoEagAKNR/Ed9MBqCW53hW0vbtWAO53NhvpQxAbQMMyXtlvksTrcm2vfUHGyKGKAZd1nfSBWbcAvp871IeXIEc6qVKOZBZQw3FFG+5voKRJaxyp5pzXAvqbi3c26jaVSvaXsjjVeTewawU+aGuM3HRRp6qcfEnS5K3a4zCwItbLkGtjUgKm2aCOyQwNRVRkNt3DSp8UgJ00BANjYEE7r+kL092XHa0HE6gfjSHyKvCFYrkAlz5zX1t9Gsr0+jcxxTSDLfMioLscxOZRcaLcca2suz+KFW8KrcZswShlYuoIy2G7MdQ1jxBtrSkr0zTG6lyOHbcxTJEUkRbXFrHUcwT41keuswK8N1avppAUxEkLAgxnXvO+/hxql6P8AR98Zio8PGQGkzWLA5RlBOtuGlvXWMInoTl+NlxsBg8i5j6Jv41mtoIBIwHM/1rQRbNeLsyAqwLDmLqbHXlRvh1F7qLnjai6I5WZV4TSBFVvjMPY1CdapMzaIppStSWGtCrshoXI16FqSlLvQVFgVaUY6NRTgGlJmnZXSrY0kPTuJ30xetF0cEtS0Po9OpUVDUqMiocTox5DQ7C2vkIG6unbG6QaKRow1U8/HnXFla1bDo5tUFQCfN0rnmq6OqLTOwx9L43t1mUP3C1W0O2oyLXsD6O835k1yeUM1iN/Dwq1weM6te03vrJZpJi/jwZ0VsQpOhFHWZ2bj1eJWBve//Y0Kv2N7OSWNJtBtKSbadokKTcqWubWPOncHIykBj27nKGXfbiH4W5d9Myo5aysC0g1YhRFkVjmEY3lwLXtS4cQCrXDWvlUNoWIt27HUL316CWjFE7DY1yQJCoVLh1t52Y9k34AGpUEqXARvPNuNjfdbu0NVKYrKe0Lkecp0APAA/Stw3UoiwbIzEGwcXvYA3yg7wTzp0BbRwJ1mcdlrWyt2o7bwVU7z30UMMpmfsBEuRcnO0qlRZkU6R631qLLtA5lURKbalWLEgHQBWGg50EaRkjZnsSSJFuy6EkWVjroANaVCoTBGMjodSoIkjjbrWQk3U59MoA/CpMbiULHGSAvacgghwB9edCaVDGiRGONAFIIy3sWB07TDzs19TTeF2WBH1LBBDoRh41AjTkM+866mpoKJglUMVzXLZQwXzhbcXkOhB3d1T44Tc3yqpW2UalWvxJ0t31STYg+bFF1gQhZM91jROUQ3uQbHlpTkEqyM7gkt5h6wZSQvGNN5S/qNFAWwWPS7MbEiw0uRwtTiFZE1Sxva19bc/wC9VUDAF2XPZ7Fc7Mch3FVi3oNKcxG0EiCliEAIFtAxZtNFGpJ32qRJGa6ceTNdoSiaGYQzKuSS6lldR5ptwbvqmi2Nh9hYSR5GMuKxN4VkGhXNoci+io3k8bV0hNtK0mS5XfbMAoIFtdda475SojiMXNIXFlYRpvyqqjXKPpE8amWlo6MalJ8X0Qnj7IU27AFjzPP+KoWJjuL/AM6rYdv5MsUo1GmbmPRqx63nqG3d1YUdLVaKjaMQtVO61pMbFcVQzx2pxJv4V0lIp2SkVoJib0atQK0iqJSokRmnqixmpDHSoNPhAxDa0zTkp1putl0efLsMGnVamaMGmClRLSSpuAxhVrj11VpJTyS1nJHVDIjpmzekEYUZjYiqnbG3QzHKbisfHiDzo5MSedczxWzoWRI6t0SxhODjN+Mn5r0Kg9C3vgYvGT816FDgcjnbbN91JdmJKTKLsjrdY8M262Qas2mpGnOkOmdV6uQpmGbr3sSw+hGLarfQDmRSZZHDvksx1Wy9mCO/GUj9oTx5U5isYYlvM0WRQP1tlAjiLEfJpCPOF9Bbxr0F0YgM3ZI0NiLRXBxBYC56zk19fCiw7XbRg1x8oB56jio4ZxpUXGYjOC/VzWlIjJ6oCWdVbM2R76R2+larDC4QNGOsiWM5mZUS5smgQyHi+huN1MpEiE3uy2dtAFLZf+VQExBBuzZu3Zs1yO1oUNtwFhrTz4rNIEQBAD23PZQA+aNdCb99PLCo7Q7Q15WY9y8xagBUOHZpVZmGUrbJayq17gR8iN+u+p+HnI3kyWJ5Bh/q4EdwqnxGNVvQLIQpKHmVPod3Gk/D8keYlQgIANrBi2gQgf5apAvcKiBnbM7ngrMD1N/RUDgajbRTOyOj9W6jL1oAL5C2qrfS3q0qnbahll7Kgqh89dyk8Xc7x3C9KxUbMCOsYKQbEACRSeIb6J/ppQFE5NpkPlLqzKQocA9aWN/2h3BD9LdUGXGsyNlAEqdtEQrLO4Gj3cixN9xHhQwgUZmjuOstnJOa5UW/CkJh7MGzBbMWsMqFmAsoaU7l4mooqhSYku6kpYlWkQ5usZTazq0nm3a1sttCDWQ6S7XgfFLFKti8CsGLqbtY2BCgANVh0h2gyIwIzRgs0QXsojkekfSjvm1rmu3dpicDOQxGodVy5B9WOYqZIuMmmUu0pSXa/P8AkNKn7E2pcdWx04GqfEA319RplWINxRxtEym+Vm3LmoONiuLiomz9q5hZt9TxKD31jx4s6E01Zn5zram1Wp+OwgBJHGoiR1QwilIZasMJFrc1DxT9o8r04vYSQ2ppxgbUx1oFKXGVfEh5EiPINaRTk1r6U3V0cUuwUKBoqBB04tN0sNQVFjymku1ID0GalRo5aOp9CT+oQ/efmvRUOhHzCH7z816Fc77ZmdGupQLaO5Y9UUJ6nMWIJduJHEc706AD2Soci4JdfkIiCLrGvpX3huFqKHBJqoFkBziKM5VZwSSzDW7cTqKPD7ZR2RY0JjXR3PYWAtuXKdWO8HlcV1p6KESiOEZs0gLHLrndjc30jvuG/uFQ8XiWZnyuZIkQERRX+EPKT2RbegXjfQ3qQ2FVQxEjsXZmXESWZYju6uMaWsNLa5qajZjYR5upCFmkAC4uZzYFUBtYc77xTAiBY2lzykyO6M0kWa8EKKcjSOy9lZF3f+1L2cPlLoSy5HDyaZEYAZFiA8/MtrsOVPmGNswKoqsB1kYUDOAMilzfQ23jcDvpsYqMOI0BYKDfIPk0yjc7cCBakA5LHHBGSHYFjozC7m5sI1A1K61W4zEKctgNBlcKbqVva9vRYHjvpIYKXjLSP2QxxB3nN6MfNl8KRgy5stz1aXBd1HWO1rrmtu10t66B0N7TtIx3xFRnQ3sjC4BuBpfdS48TIFNlDS8FY9nQ2uWHdrTnwQ62OpBBNtTcjTWmTLk0DZmIIvl7N10ygD0uPfQMkTYgRhc5sxIAyDzmO4W4DvNRNpRyOlms0fndnL1sRKEMVv2XBGlj40kT3bt2GcAHNdkbL6NxuPKjxGOCtkOgtfQE620F+ZGtSUYXpITmkjzFljYZVZuyAyLYMF0v3Vm5XUkE630H0FtyrWdKImLXbKBqUVRqNPTPEVlrA6MoB5cPVUSAgTdrcLAcTUR4Rz1q2ntbXd4VEaMnVfN5tvpxZL2QEfKdKt4MXoKq5Y+61CCS1ElZWOXF0WkxzGmBGQKVFiFtqaiYnHE6DdUqJrLKkSo8aqA31P8AKq6WYk03moi1UoJGEsrkCjoqMVVGIYoZaApa1144KWhDZorU/lvTTLWWXG4MSYkUdqNFqbh9nZ/TQeJrE1jFsgWo6sX2HJwyt4MKhy4Zl0YWpWKUWjqHQn5hD95+a9Cj6ED9Qh+8/NehXO3tgbmdryLkLNmcLHFDmyllYteaQaKAdW5ijfEF2OcEykMcwQGKGQm+VrasGt550terD5Zy4lypFfsJGcrSLbfOQNQTuAse+kyxyCRCFIA0QIwEeW3/ANzbVW5cCK6l0UiBFiFY57/s2BDSKRGl016iL0iG0F9eNOrjQ0STl3iZyS7PHnnVb2KiPcV3HMN16UoU5njZiUJ1eywow3hb7+V6Y2fKFVWWRetxCF5mkNmNj50KkaLuHDdVAPzYZAGjARncqQuezzAENa/o3A3bid9QWDJkVEXsEt8GVjlaQEljJP6TZSAQ2nZ0p3FxAR6MYw57fZzSvfRir+jcbuVIZAqCMDsL5kKkl2TiXb+1MY20chyuhjlLMSHVgI4OYzbrg1BcN2nDHKTeeYqd4Yg9XGN9xbtU9YmylQ6oxtFFpF2B2TL+8Bc34kUoI5kRwestfJITaNS29LbjYa+NJlC4ZGZRe4A0OcdpuZAHiKbmyxqkUaZmJJVBcm5OjFuC3334U/1kr+aAo7V2kG8XGQxi/K9KE6QoVB7RGa1xna28r3H6NIRGGFIUnKLnRhmNkPdwPHXfTEkt1CWIva12Jbnv4nvHCpiQmQZmvHcaoGv2eBPI86RjJVYkJYvxbhGfHvoAyfSPAlo2ZX7a7xlsLd3/ALWMmF+yb6a/6vXXQ9swExsGIC5cpa9rk8e/lWFmwxW9zfv4BeRNZyGQmj5H1H30xKORse/d6qcmm4LYnlTMkumq2oRIgwj18TUKcWNSsRLl77/yqAzXqiWFehQoUEBUKFCgAxQBoqMU7AVejBpFKreEqExxWpTKDTamlqa7YuM1UiBxMPyoNGacikpqfEE1wZcLi/8ADoU1Q20ppLSeukE3oVloTk39Oq9CT+oQ/efmvQodCfmEP3n5r0K5n2yTpuLxBQKQjvc5ezYZb7iRvt7qqcNNacxyzGVwCwyArFlYgjrHHZVxa2QaC9Xb8+elx76h4zALIsaksqRvmCJlVHaxHb0131vEsiOGeaQgq0aLYSSD5LNa4KAeeVOna00pTyKcrnN1hUr8KkVWXhmRYzuPLhuop8OcqqQCv0Qcscanecu9id1vXUPE4VxISO3ci0jtYIoGgVNwI76sB9Jsl/NWPOApILSyZluzqm5dd9R8Vo5V8w3ZFiv1jW3mQ8FsR2aTjXMYzqzB9zSBczNzGTcPEVCyBTn1SArfMC3Xu9+JPfQNFkZAGAKlmuBljIC29ISX0tRYnEBXIsGXzkGixoDoE5Fr8qiTsxymRWAXXq0teT96biKQYs6FCFdSQyovmo4NwS28WoGPrC6WZCmQrfrXbsb+0FQc+HhT8DR+eVtxDMoLFjoCnGxFQUNx6MkieluRBxA9G450+JNQ5ZXuNXvbJwsnA2oAKWZmT5Xshv8A5Dz3sdLtwv8AhSJ06wBHCsNGSJNLA7jIw3t/ajjCFlKkBTcFn8+S+9QOF6daLMpFurU6BVIDEKf/AKE65aAK7Gg52C9prWNxeEKAMyerQ1jekGzAly7ascxYGy35ZeIrb46ZkHYTNbTKDqvInnWN6QxZypltdNeydCO/vqQMlIh38OGlqiTYsXNt/Op215TbTzT6XPuqlJoMmAmioUKBAoUKFAAoUKFAAoUKFAApV6TQpp0AsGjzUihWiyMB5XpTm9MqacBrshLmqZNDZFJp1hTRFcmTHxeijq3Qj5hD/H+a9Ch0I+YQ/wAf5r0K4X2xlZs7ygYjBYmZb9bD1smaNjuHWN5prpGwelmGxq3hcB7XMT6MPDnXCNrsRip/92T8xqRFLY3F1b6Skgit+kVZ6JklsddD/mlRXH+Gub9H/KZJGBHil61BYCQeeo5kca3+E2jFMgaGQSKeFxmHiKOQ1sZlw0YYO17jdcmwPcKZ+GGTMqiRSN7EDsnl4GrFowdDYjfYjjTTxm999z/Mc6pMuiGYBGLq+QOR1h3lhxNzw7qai3ZWGRcx6tVN2kA+kfokU32RIcuaVr37X7KLx5ilhu0TkykjtyE3Ww4oPRFMQ6UutnjABa4ijOunBhyo5kNy1gzkWUC3Vp4jiah5RkJViiE6sb52HceVS4Sqiy8Rcd/eaAHvg6r8q1s9hmb0Rb6IO6mMQ3WaLmCkXD/S56UxE7s3b1HFeHdvo8RjGU5ES7Edn6KmgBrElYU3NluBpqST/Wsftl7MRIB2j2VHnBe+tKSwzWJMhtdj5qH90VUbZiVflHIzWsz2/oKTEzF7TwpsbkaHsqNwHfVNWk2jCWAsQFb1E1nXQgkUjNiaFHahagQVCjtQtQAVCjtQtQAVCjtQtQAVCjtQtQAVHQtQoAMGlA0ihWqyUA6DSWFEKUK6OSmqEdT6EfMIfvPzXoqV0JH6jF/H+a9FXmSjtlFzPsHDl2Jw8JJYkkxISSSbkm1JHR7DfZ4PZR+6ioVm2McXo/hvs8G76qP3VP6N7HgSa6QxKbb1jQH+QoUKVsaNYcKl/MX/AIii+Cpp2F/4ihQoTZRGxeBjyt8mmu/srr46U3FgI7gdWlsv0V91FQp2wCk2fFf9mm76C+6krs6LOPk4930F91ChRbAUMBHmPyaf8V91OrgY8v7NP+K+6hQotgI/R8eX9mn/AAX3VW7R2RCy2aGIjvjQ/wBqFCi2IrMfsLDkLeCE/dJ7qhydH8Nc/q8Hso/dQoU0yRPxfw32eD2UfuofF/DfZ4PZR+6hQp2APi/hvs8Hso/dQ+L+G+zweyj91ChRYA+L+G+zweyj91D4v4b7PB7KP3UKFFgD4v4b7PB7KP3UPi/hvs8Hso/dQoUWAPi/hvs8Hso/dQ+L+G+zweyj91ChRYA+L+G+zweyj91D4v4b7PB7KP3UKFFgD4v4b7PB7KP3UPi/hvs8Hso/dQoUWAPi/hvs8Hso/dQHR/DfZ4PZR+6joU02Iu9nbPjWJQsaKBewCKAO0TuAoUKFZtjP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6" name="AutoShape 8" descr="data:image/jpeg;base64,/9j/4AAQSkZJRgABAQAAAQABAAD/2wCEAAkGBhQSEBQUEhQUFRQUFxcXFBcYFRQWFRQUFRQVFhcWFBQXHCYeGBkjGhUUHy8gIycpLCwsFR4xNTAqNSYrLCkBCQoKDgwOFw8PFykcHBwpLCkpKSkpLCkpKSkpKSkpKSkpKSkpKSkpKSkpLCkpLCkpKSkpKSksKSkpKSwpKSwsLP/AABEIAMIBAwMBIgACEQEDEQH/xAAcAAAABwEBAAAAAAAAAAAAAAAAAQIDBAUGBwj/xABEEAACAQIDBAUGCgkFAQEAAAABAgMAEQQSIQUxQVEGEyJhcQcyQoGT0RQWIzRSU1SDkbMVJDNigqGxwfByc5Ky4UPC/8QAGQEAAwEBAQAAAAAAAAAAAAAAAAECAwQF/8QAIxEAAgICAgMAAgMAAAAAAAAAAAECEQMhEjEEE0EiURQyYf/aAAwDAQACEQMRAD8A5RtnbM4xMwE0oAlkAAkcAAO1gBeof6cxH183tX99Dbnzqf8A3ZPzGqDVJKgJ36cxH183tX99AbcxH183tX99QaMU6QE79Nz/AF83tX99D9Nz/Xze1f31CoVXFATf03P9fN7V/fQ/TeI+vm9q/vqDR0cUBN/TeI+vm9q/vpSbaxH183tZPfUECnI1p0gomHa+I4Tze1k99LO1J/r5vaye+o8aHlT8cJZgqhnY7lQZifwqXSLpDkW0sQf/ALTe1f31ZbGw+NxcoiwzTyNxIllsv+o3tWz6HeRKee0mOvBBv6u9pG8eQrs2xdiQYOIRYSNVUbz6R8TxrNsn6cafyR7VC3+EG9r5etlv/wBqx21MFtCBikvwtWHEPKVP4GvU+TmdaDLzUN4gGoso8hHak/CebTh1sgP4E0g7Xn+vm9rJ769IdK/JZg8cC2TqZj5rpoCf3gN9ca6U+S3F4MEsplS/noL6d4rSEkQzIHbU/wBfN7WT30X6bn+vm9rJ76bkwZW/G2/u8ajEVt+LFRO/Tk/183tZPfQG3J/r5vaye+oK1ZbJ2Y08qRRi7yMEUa7zxJ5CiTiNRsC7WxBF+um9q/voPtqf66b2snvrrWyPJJgwgixHXyTa55I2KojckW3aA58aw/TXyfTbOAZiJIGbKkoBBB5Ovoms45IS0U8coq6M1+m5/r5vaye+iG28R9fN7WT31GtaiyXrbijImnbc3183tZPfSTtqf6+b2snvqEaANHFDJh23P9fN7WT30R23P9fN7WT31DIojS4r9ATP03iPr5vaye+h+m8R9fN7WT31DAoGlwQzrPQ7Fu2CiLOzE57ksxJtK43k0Ka6E/MYvvPzXoVxSW2Uc22586n/AN2T8xqg1O2585n/AN2T/u1Qa6V0IFGBQFHaqAFHRUtEvTBBBaWsVPpHbW4A76ttj9HMRiiVwuHklPEgWUeJNS2MqosPf+9TNm7JkmkyQRvK9/NQE/idwrqfR7yByPlbGzZF0vFHvI5FuFdZ6PdF8PgY+rw0YQcTvZu8txrOwOQdGfITPL2sdJ1CcEjIZz4tuFdQ6OdDsHgezhYR1ltXYXY9+Y7vVWlvUd8Ry52vSsAG9ryW8BSPhAFgAB/UUhxe4pEkiWuzBdPCpk6KUWxbxWHHXjTisRa26ocOMjOiuCB31LjQk91tDUJ2JqS7HQwOnE0tl7NjYjjfcfGouIxSxrckADjWT2z0vuGXUJrewOo4WI3VMskYGuLDLI9DHSnoJs3FH0YpTftR7r/vcK5XtzyO4tGJhEcyE9kq6g27wa3EnSJfNQEj91WPHw1qr2ntuVVJjSUFTwRqw/lNPSO5eEvsjmcvQrGqxU4TEXB4RsR6iN9bTyc7POESbEyKyzhupjVlsYwVuXAPHhVlhuneMQgZJs2/KA1z36jSl47ackwLyghn3g6EW3XFVLyXJU0C8P1yu7I20el0tyM7nhcEi34UjDdP3dWgnRJoXtnSQm5tusd971WYlDqbGqeMXk80HnXOrjtHTJqX4tEXplsNYZFeG/UTAtEDvjPpRseJG/11mw2tbzpfBmwCG5vE5soHBxZifCw/GsGK9jx58o77PFzRUZtC5RupBFqPPzpaEHfr3VuYDZJpNKYa0VAw1NBhSKO9OwOq9CfmMX3n5r0KHQk/qMX3n5r0VcEu2Wc22585n/3ZP+7VCFWG20/WZ/8Adk/MaoNq3XQUFS0iJp2GO5AAJJsFAFyfDvro/RbyK4zE5XnAw0J1JbWYr/o4eNJsDnceG1F997AAXYnkBW16K+SjHYw36v4PGPTmUqT/AKU312Xo15Ptn7OIaOMyzXNpH7b99uAFaoTuReSyDW9zSsDD7A8i+AwwVp74iUG93Nlv3INLeNb/AA2HSNQI1VVG4KoUfgKjxSKSQiknmfN9RNOOdBnbxAqQHDiVuQNfD+9J64nW4A5WvSEBIIVQo5miZgFJBzHdp9KkAbwg2IOv8zTRa2hFhfdbceZp4A2uRYkAUbajUX/z/DR8Ar9p7QEETyyWIXUW9IncKwc21mZjJM12bUDcEXggqX0q2910xijJ6uI2NrWkk4jvUf1vWZxguL6ngB/Yd9ceedqker4uKlbLxOk8CsBISBa9xV2NrgRq8UoZCLgf+1hoOiwLK+K4EFIAf5yn/wDNWeKkISwyqvAKOz+FYxbSOicYsRtXpRI7XNrcL6AeIqHhelzLfd/KqvHyAXJNZfGY250/lUStvZeNJ6SOnwdP10OVQbd1LPlCI3W9ZGprkgntvJ13DifVUyKCVtFilLHgEax9dCUr0X6ofTebT8oLSAbhbeVpmbDtIQx1vY/jWd2B0cxEuIXrIJFiTtyZha4HmgDxtWqxk8guFhlPhGf5a1bi07ZnaaqBTbRwrWsNLVWRbGNwwYnmKvOulvY4af2Z99ORYpASD2GHokEE+N91VFWZyT2QJtunCyhFVHVo/lFZQym+5WB3jvrPdL9n4d4ExWGQQlpOrniBJ+VKlg8XJLXFq0m2OjTynr8OrSE2WSNdSvfEPSX+lWeF8k2IxOBuziGYt1iRONLDsgSHgbGtsTkpquiPIWH0b/scWkjpI0rWdIugGNwRPwiAlfrIxnj8NKzjQAnssDpx3g8q9NTTPGa/RHLUYWiZLbwe+iFVZNBZKSaUTRGmB1ToT8xi+8/Neio+hPzCL7z816FcEu2WXHSHyFOUebCzmSRi0nVOoUNmJYqrc9eNcq2tsWbDSGPEQvG4NrMuhP7rDQ16vhxb9kAFrjeosg04k8aVitnJOoGIjR7EFcwBsRuIPA1ougOYeTroZFs+EYnFBWxDLmAYAiBTqMnNzW8w21WxABYGJB2gb6yKPp8h3UNqdF4pCDvykEKSbX599Ve0sNKL3FkXeF1LjkOVMaRo48duECBr8SbADjbnTpwyAnrD1hOoU628BWUw8bnI18mXze5eVudWT4yNRYli8lgLHtuL8uApj4l45Z1GUhFG+2ptRR4he0EGZ94vpc+NV7RtHlsCyk6AHKE/1386pLTOL30B421/hXeaKETG1FpCFJ4X3HuNNPPkuqrlH0jvPgN5qM4u379hrvJHcOBpbyWFspLcFGreJPCigok9Ydb37udU3Sza/wAGwcrjVmAVNbElzYm37oN/VVsmE07XZ/dBveuSeV/FyfDoYgCI44y6jUAljYk/0rKbpF4oqU6K74QEIHIW9Z3kf19dDEY44fEuHYOvVI0bDSzuL7vC9ZxdpFzbcRu9VRds43sr9ImxPcN1eetuj2YyNFielGW2pZ3sAOJJ3VZ4vEsqDOe1bnWK6LyL1rzPr1K5kU8XbQH1HWi2p0iMjG9acBuVkvbONzXF6z4fWo8+KLGo5xBtarjj/ZLyqHRrujOPjiLzMqs4IRA2oU2vn/tWkh8pMw1ZswPDQAeFt1c0jlyjTdRmcjjUyxu9GkZRauR0p+mGc3zuhHAOSp9VKh6dte2c+OauZjF2pv4QaPUyZZI9I6hN0+k3Bz4gmpOzumgmumIVJlGmuj2Omjc65SMU3OnUxJGt6XraJVM7Xh8K6IDs5lltvw8jZXQfuyVrNk9LDYLOpSS9mU7wOfeK4JsrpZLEwIY2G8X3+uugbK8oasBnCNcWJIBYeuqUuJjPFyOuw4hJBZSGUjdoQb1k+k3kkwGMBPVdRJweIBTc8Su5qqoOl0d7LlBXvsK0myOmSSOEfQtorDVSeXca3hkvs48njOO1s4v0m8i+OwxJhAxUW/Mtg4X95Dx8K5/iMLlJDBkbirAqR6jXsrrPV/nGqnbvRPCYxcuIhR/3rWceDDWujk0cp5HEQG//AMpqRbV2vpH5ACCXwEwHKKT+z7q5jt7oxicE2XFQuh4Na6N4MNKuMxUbXoT8wi+8/NehSuhI/UYvvPzXoVyye2M7VHinOUKygW83RjoOY3XpkSsSQBvOq+f+A3CokHVyAhHbQ9oKtkzDeGenpsQyowAGpGfQqigbiGGprddDJsc1ySNCNLHep5svAd9S1kDXByvYbxbT8KpCc15R5y6Em4Vx3KNW9dTEiJHYUa2zE9hfUBrSAGI2SG807uB0qoxcXVHPlJYaAjVgOY7q0cgUb5AO4Wv6762pQeOTS3rIt/OgqzILtS7qspLuDdQhskY+lPe2tWUM1yZFbMCDeQG7EbrRoeA51J2j0cikXVcwJ1toWK/SI3iqSXZkkbDKWuTYm2UxxfRQbvXRYy6w8gzMkjKqhR2QSZOeZn4eFS/0qMp6rcumdt347zVNDhk0LZrDgDbP3ud9TY8cJezGAMu97WCNwuvGqJJbSqWub3tdSd/iqVmfKNsHr8IZFXrJYO0uo6xkOrK37oHat3Ve4pyrdrtaAXUfKu3K25RVb0k2sYIWAy9ZIcsagG1jq4kPMLeolSWyoJuSo4Li5TFILroRmB7j3VC2tjg4AtrWs6c4FFihljIZe0jfSzDUfwi9YF0Ja28njzvXKkm7R6bdRLDYbkrKB9EeuxvUCfQ1ZYHZzxzFTrcEH8L1V4gdqrfZknKhIbSmAdacY6U0grRIyyS2iVBJT7Ye4uN9Q0NPob8aitminaojM9ANQlTWkBa0owblY6HpYlpjLSdaXGyvY4k5JafinI3GqwS09HJUPGjWOey8j2o3rFX2x+kxWysd50IO47waxqTaUtcTurFxaZ0KXJHpzo3t04qBXH7RBZl4sw0zeFXMeKA87xJ5HlXF+g3SBonUg6GwI512HC49ZU0y5hqQRu8a6IS5KmefmxceiyWUNy7gf7im8bhI5UMcqK6kaq4DKRVc6i2+17XIPbvyXuqQs8i2zDfoFGoXvZudapL4cxTfE3Cx9iOJUQXIUbhmOYgesmjqynnBYn/N1CuaS2xlN8FHnSyFwTdfRSP1DiOZqwigAYkkkniTcG3IbqppZSSBIMsd7kHTMeFwNTUzDTgkFT1bH0Tbd3Dka6l0UhzGIEIaPMjyNZiq5mYDUC5NkF+NJEl7KSytucIc5cDdeTcBRMCyssrlULWVVGW4OlmflU+BVjURKoEagAKNR/Ed9MBqCW53hW0vbtWAO53NhvpQxAbQMMyXtlvksTrcm2vfUHGyKGKAZd1nfSBWbcAvp871IeXIEc6qVKOZBZQw3FFG+5voKRJaxyp5pzXAvqbi3c26jaVSvaXsjjVeTewawU+aGuM3HRRp6qcfEnS5K3a4zCwItbLkGtjUgKm2aCOyQwNRVRkNt3DSp8UgJ00BANjYEE7r+kL092XHa0HE6gfjSHyKvCFYrkAlz5zX1t9Gsr0+jcxxTSDLfMioLscxOZRcaLcca2suz+KFW8KrcZswShlYuoIy2G7MdQ1jxBtrSkr0zTG6lyOHbcxTJEUkRbXFrHUcwT41keuswK8N1avppAUxEkLAgxnXvO+/hxql6P8AR98Zio8PGQGkzWLA5RlBOtuGlvXWMInoTl+NlxsBg8i5j6Jv41mtoIBIwHM/1rQRbNeLsyAqwLDmLqbHXlRvh1F7qLnjai6I5WZV4TSBFVvjMPY1CdapMzaIppStSWGtCrshoXI16FqSlLvQVFgVaUY6NRTgGlJmnZXSrY0kPTuJ30xetF0cEtS0Po9OpUVDUqMiocTox5DQ7C2vkIG6unbG6QaKRow1U8/HnXFla1bDo5tUFQCfN0rnmq6OqLTOwx9L43t1mUP3C1W0O2oyLXsD6O835k1yeUM1iN/Dwq1weM6te03vrJZpJi/jwZ0VsQpOhFHWZ2bj1eJWBve//Y0Kv2N7OSWNJtBtKSbadokKTcqWubWPOncHIykBj27nKGXfbiH4W5d9Myo5aysC0g1YhRFkVjmEY3lwLXtS4cQCrXDWvlUNoWIt27HUL316CWjFE7DY1yQJCoVLh1t52Y9k34AGpUEqXARvPNuNjfdbu0NVKYrKe0Lkecp0APAA/Stw3UoiwbIzEGwcXvYA3yg7wTzp0BbRwJ1mcdlrWyt2o7bwVU7z30UMMpmfsBEuRcnO0qlRZkU6R631qLLtA5lURKbalWLEgHQBWGg50EaRkjZnsSSJFuy6EkWVjroANaVCoTBGMjodSoIkjjbrWQk3U59MoA/CpMbiULHGSAvacgghwB9edCaVDGiRGONAFIIy3sWB07TDzs19TTeF2WBH1LBBDoRh41AjTkM+866mpoKJglUMVzXLZQwXzhbcXkOhB3d1T44Tc3yqpW2UalWvxJ0t31STYg+bFF1gQhZM91jROUQ3uQbHlpTkEqyM7gkt5h6wZSQvGNN5S/qNFAWwWPS7MbEiw0uRwtTiFZE1Sxva19bc/wC9VUDAF2XPZ7Fc7Mch3FVi3oNKcxG0EiCliEAIFtAxZtNFGpJ32qRJGa6ceTNdoSiaGYQzKuSS6lldR5ptwbvqmi2Nh9hYSR5GMuKxN4VkGhXNoci+io3k8bV0hNtK0mS5XfbMAoIFtdda475SojiMXNIXFlYRpvyqqjXKPpE8amWlo6MalJ8X0Qnj7IU27AFjzPP+KoWJjuL/AM6rYdv5MsUo1GmbmPRqx63nqG3d1YUdLVaKjaMQtVO61pMbFcVQzx2pxJv4V0lIp2SkVoJib0atQK0iqJSokRmnqixmpDHSoNPhAxDa0zTkp1putl0efLsMGnVamaMGmClRLSSpuAxhVrj11VpJTyS1nJHVDIjpmzekEYUZjYiqnbG3QzHKbisfHiDzo5MSedczxWzoWRI6t0SxhODjN+Mn5r0Kg9C3vgYvGT816FDgcjnbbN91JdmJKTKLsjrdY8M262Qas2mpGnOkOmdV6uQpmGbr3sSw+hGLarfQDmRSZZHDvksx1Wy9mCO/GUj9oTx5U5isYYlvM0WRQP1tlAjiLEfJpCPOF9Bbxr0F0YgM3ZI0NiLRXBxBYC56zk19fCiw7XbRg1x8oB56jio4ZxpUXGYjOC/VzWlIjJ6oCWdVbM2R76R2+larDC4QNGOsiWM5mZUS5smgQyHi+huN1MpEiE3uy2dtAFLZf+VQExBBuzZu3Zs1yO1oUNtwFhrTz4rNIEQBAD23PZQA+aNdCb99PLCo7Q7Q15WY9y8xagBUOHZpVZmGUrbJayq17gR8iN+u+p+HnI3kyWJ5Bh/q4EdwqnxGNVvQLIQpKHmVPod3Gk/D8keYlQgIANrBi2gQgf5apAvcKiBnbM7ngrMD1N/RUDgajbRTOyOj9W6jL1oAL5C2qrfS3q0qnbahll7Kgqh89dyk8Xc7x3C9KxUbMCOsYKQbEACRSeIb6J/ppQFE5NpkPlLqzKQocA9aWN/2h3BD9LdUGXGsyNlAEqdtEQrLO4Gj3cixN9xHhQwgUZmjuOstnJOa5UW/CkJh7MGzBbMWsMqFmAsoaU7l4mooqhSYku6kpYlWkQ5usZTazq0nm3a1sttCDWQ6S7XgfFLFKti8CsGLqbtY2BCgANVh0h2gyIwIzRgs0QXsojkekfSjvm1rmu3dpicDOQxGodVy5B9WOYqZIuMmmUu0pSXa/P8AkNKn7E2pcdWx04GqfEA319RplWINxRxtEym+Vm3LmoONiuLiomz9q5hZt9TxKD31jx4s6E01Zn5zram1Wp+OwgBJHGoiR1QwilIZasMJFrc1DxT9o8r04vYSQ2ppxgbUx1oFKXGVfEh5EiPINaRTk1r6U3V0cUuwUKBoqBB04tN0sNQVFjymku1ID0GalRo5aOp9CT+oQ/efmvRUOhHzCH7z816Fc77ZmdGupQLaO5Y9UUJ6nMWIJduJHEc706AD2Soci4JdfkIiCLrGvpX3huFqKHBJqoFkBziKM5VZwSSzDW7cTqKPD7ZR2RY0JjXR3PYWAtuXKdWO8HlcV1p6KESiOEZs0gLHLrndjc30jvuG/uFQ8XiWZnyuZIkQERRX+EPKT2RbegXjfQ3qQ2FVQxEjsXZmXESWZYju6uMaWsNLa5qajZjYR5upCFmkAC4uZzYFUBtYc77xTAiBY2lzykyO6M0kWa8EKKcjSOy9lZF3f+1L2cPlLoSy5HDyaZEYAZFiA8/MtrsOVPmGNswKoqsB1kYUDOAMilzfQ23jcDvpsYqMOI0BYKDfIPk0yjc7cCBakA5LHHBGSHYFjozC7m5sI1A1K61W4zEKctgNBlcKbqVva9vRYHjvpIYKXjLSP2QxxB3nN6MfNl8KRgy5stz1aXBd1HWO1rrmtu10t66B0N7TtIx3xFRnQ3sjC4BuBpfdS48TIFNlDS8FY9nQ2uWHdrTnwQ62OpBBNtTcjTWmTLk0DZmIIvl7N10ygD0uPfQMkTYgRhc5sxIAyDzmO4W4DvNRNpRyOlms0fndnL1sRKEMVv2XBGlj40kT3bt2GcAHNdkbL6NxuPKjxGOCtkOgtfQE620F+ZGtSUYXpITmkjzFljYZVZuyAyLYMF0v3Vm5XUkE630H0FtyrWdKImLXbKBqUVRqNPTPEVlrA6MoB5cPVUSAgTdrcLAcTUR4Rz1q2ntbXd4VEaMnVfN5tvpxZL2QEfKdKt4MXoKq5Y+61CCS1ElZWOXF0WkxzGmBGQKVFiFtqaiYnHE6DdUqJrLKkSo8aqA31P8AKq6WYk03moi1UoJGEsrkCjoqMVVGIYoZaApa1144KWhDZorU/lvTTLWWXG4MSYkUdqNFqbh9nZ/TQeJrE1jFsgWo6sX2HJwyt4MKhy4Zl0YWpWKUWjqHQn5hD95+a9Cj6ED9Qh+8/NehXO3tgbmdryLkLNmcLHFDmyllYteaQaKAdW5ijfEF2OcEykMcwQGKGQm+VrasGt550terD5Zy4lypFfsJGcrSLbfOQNQTuAse+kyxyCRCFIA0QIwEeW3/ANzbVW5cCK6l0UiBFiFY57/s2BDSKRGl016iL0iG0F9eNOrjQ0STl3iZyS7PHnnVb2KiPcV3HMN16UoU5njZiUJ1eywow3hb7+V6Y2fKFVWWRetxCF5mkNmNj50KkaLuHDdVAPzYZAGjARncqQuezzAENa/o3A3bid9QWDJkVEXsEt8GVjlaQEljJP6TZSAQ2nZ0p3FxAR6MYw57fZzSvfRir+jcbuVIZAqCMDsL5kKkl2TiXb+1MY20chyuhjlLMSHVgI4OYzbrg1BcN2nDHKTeeYqd4Yg9XGN9xbtU9YmylQ6oxtFFpF2B2TL+8Bc34kUoI5kRwestfJITaNS29LbjYa+NJlC4ZGZRe4A0OcdpuZAHiKbmyxqkUaZmJJVBcm5OjFuC3334U/1kr+aAo7V2kG8XGQxi/K9KE6QoVB7RGa1xna28r3H6NIRGGFIUnKLnRhmNkPdwPHXfTEkt1CWIva12Jbnv4nvHCpiQmQZmvHcaoGv2eBPI86RjJVYkJYvxbhGfHvoAyfSPAlo2ZX7a7xlsLd3/ALWMmF+yb6a/6vXXQ9swExsGIC5cpa9rk8e/lWFmwxW9zfv4BeRNZyGQmj5H1H30xKORse/d6qcmm4LYnlTMkumq2oRIgwj18TUKcWNSsRLl77/yqAzXqiWFehQoUEBUKFCgAxQBoqMU7AVejBpFKreEqExxWpTKDTamlqa7YuM1UiBxMPyoNGacikpqfEE1wZcLi/8ADoU1Q20ppLSeukE3oVloTk39Oq9CT+oQ/efmvQodCfmEP3n5r0K5n2yTpuLxBQKQjvc5ezYZb7iRvt7qqcNNacxyzGVwCwyArFlYgjrHHZVxa2QaC9Xb8+elx76h4zALIsaksqRvmCJlVHaxHb0131vEsiOGeaQgq0aLYSSD5LNa4KAeeVOna00pTyKcrnN1hUr8KkVWXhmRYzuPLhuop8OcqqQCv0Qcscanecu9id1vXUPE4VxISO3ci0jtYIoGgVNwI76sB9Jsl/NWPOApILSyZluzqm5dd9R8Vo5V8w3ZFiv1jW3mQ8FsR2aTjXMYzqzB9zSBczNzGTcPEVCyBTn1SArfMC3Xu9+JPfQNFkZAGAKlmuBljIC29ISX0tRYnEBXIsGXzkGixoDoE5Fr8qiTsxymRWAXXq0teT96biKQYs6FCFdSQyovmo4NwS28WoGPrC6WZCmQrfrXbsb+0FQc+HhT8DR+eVtxDMoLFjoCnGxFQUNx6MkieluRBxA9G450+JNQ5ZXuNXvbJwsnA2oAKWZmT5Xshv8A5Dz3sdLtwv8AhSJ06wBHCsNGSJNLA7jIw3t/ajjCFlKkBTcFn8+S+9QOF6daLMpFurU6BVIDEKf/AKE65aAK7Gg52C9prWNxeEKAMyerQ1jekGzAly7ascxYGy35ZeIrb46ZkHYTNbTKDqvInnWN6QxZypltdNeydCO/vqQMlIh38OGlqiTYsXNt/Op215TbTzT6XPuqlJoMmAmioUKBAoUKFAAoUKFAAoUKFAApV6TQpp0AsGjzUihWiyMB5XpTm9MqacBrshLmqZNDZFJp1hTRFcmTHxeijq3Qj5hD/H+a9Ch0I+YQ/wAf5r0K4X2xlZs7ygYjBYmZb9bD1smaNjuHWN5prpGwelmGxq3hcB7XMT6MPDnXCNrsRip/92T8xqRFLY3F1b6Skgit+kVZ6JklsddD/mlRXH+Gub9H/KZJGBHil61BYCQeeo5kca3+E2jFMgaGQSKeFxmHiKOQ1sZlw0YYO17jdcmwPcKZ+GGTMqiRSN7EDsnl4GrFowdDYjfYjjTTxm999z/Mc6pMuiGYBGLq+QOR1h3lhxNzw7qai3ZWGRcx6tVN2kA+kfokU32RIcuaVr37X7KLx5ilhu0TkykjtyE3Ww4oPRFMQ6UutnjABa4ijOunBhyo5kNy1gzkWUC3Vp4jiah5RkJViiE6sb52HceVS4Sqiy8Rcd/eaAHvg6r8q1s9hmb0Rb6IO6mMQ3WaLmCkXD/S56UxE7s3b1HFeHdvo8RjGU5ES7Edn6KmgBrElYU3NluBpqST/Wsftl7MRIB2j2VHnBe+tKSwzWJMhtdj5qH90VUbZiVflHIzWsz2/oKTEzF7TwpsbkaHsqNwHfVNWk2jCWAsQFb1E1nXQgkUjNiaFHahagQVCjtQtQAVCjtQtQAVCjtQtQAVCjtQtQAVHQtQoAMGlA0ihWqyUA6DSWFEKUK6OSmqEdT6EfMIfvPzXoqV0JH6jF/H+a9FXmSjtlFzPsHDl2Jw8JJYkkxISSSbkm1JHR7DfZ4PZR+6ioVm2McXo/hvs8G76qP3VP6N7HgSa6QxKbb1jQH+QoUKVsaNYcKl/MX/AIii+Cpp2F/4ihQoTZRGxeBjyt8mmu/srr46U3FgI7gdWlsv0V91FQp2wCk2fFf9mm76C+6krs6LOPk4930F91ChRbAUMBHmPyaf8V91OrgY8v7NP+K+6hQotgI/R8eX9mn/AAX3VW7R2RCy2aGIjvjQ/wBqFCi2IrMfsLDkLeCE/dJ7qhydH8Nc/q8Hso/dQoU0yRPxfw32eD2UfuofF/DfZ4PZR+6hQp2APi/hvs8Hso/dQ+L+G+zweyj91ChRYA+L+G+zweyj91D4v4b7PB7KP3UKFFgD4v4b7PB7KP3UPi/hvs8Hso/dQoUWAPi/hvs8Hso/dQ+L+G+zweyj91ChRYA+L+G+zweyj91D4v4b7PB7KP3UKFFgD4v4b7PB7KP3UPi/hvs8Hso/dQoUWAPi/hvs8Hso/dQHR/DfZ4PZR+6joU02Iu9nbPjWJQsaKBewCKAO0TuAoUKFZtjP/9k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4106" name="Picture 10" descr="http://1.bp.blogspot.com/-lVRBV93qX_A/Te6OeN6t98I/AAAAAAAAAE0/28Cn8wgbPgk/s1600/oracion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3" y="451137"/>
            <a:ext cx="3096345" cy="2243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139952" y="3937908"/>
            <a:ext cx="42839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indent="0" algn="ctr">
              <a:buNone/>
            </a:pPr>
            <a:r>
              <a:rPr lang="es-CO" sz="2800" dirty="0"/>
              <a:t>Sin el dinero tuviéramos que cargar con grandes mercancías de un lado para otro, el lado bueno del dinero nos ayuda en nuestro diario vivir.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1167450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4258816" cy="5852120"/>
          </a:xfrm>
        </p:spPr>
        <p:txBody>
          <a:bodyPr>
            <a:normAutofit fontScale="92500" lnSpcReduction="20000"/>
          </a:bodyPr>
          <a:lstStyle/>
          <a:p>
            <a:pPr marL="114300" indent="0">
              <a:buNone/>
            </a:pPr>
            <a:r>
              <a:rPr lang="es-CO" sz="2800" dirty="0" smtClean="0"/>
              <a:t>Sobre todo, el </a:t>
            </a:r>
            <a:r>
              <a:rPr lang="es-CO" sz="2800" dirty="0"/>
              <a:t>dinero cuando se da como ofrenda para Dios es una bendición, es mas la </a:t>
            </a:r>
            <a:r>
              <a:rPr lang="es-CO" sz="2800" dirty="0" smtClean="0"/>
              <a:t>Biblia </a:t>
            </a:r>
            <a:r>
              <a:rPr lang="es-CO" sz="2800" dirty="0"/>
              <a:t>dice que es un arma para recibir bendición. </a:t>
            </a:r>
            <a:endParaRPr lang="es-CO" sz="2800" dirty="0" smtClean="0"/>
          </a:p>
          <a:p>
            <a:pPr marL="114300" indent="0">
              <a:buNone/>
            </a:pPr>
            <a:endParaRPr lang="es-CO" sz="2800" dirty="0"/>
          </a:p>
          <a:p>
            <a:pPr marL="114300" indent="0">
              <a:buNone/>
            </a:pPr>
            <a:r>
              <a:rPr lang="es-CO" sz="2800" dirty="0" smtClean="0">
                <a:solidFill>
                  <a:srgbClr val="FF0000"/>
                </a:solidFill>
              </a:rPr>
              <a:t>Malaquías </a:t>
            </a:r>
            <a:r>
              <a:rPr lang="es-CO" sz="2800" dirty="0">
                <a:solidFill>
                  <a:srgbClr val="FF0000"/>
                </a:solidFill>
              </a:rPr>
              <a:t>3: 10, </a:t>
            </a:r>
            <a:r>
              <a:rPr lang="es-CO" sz="2800" dirty="0" smtClean="0">
                <a:solidFill>
                  <a:srgbClr val="FF0000"/>
                </a:solidFill>
              </a:rPr>
              <a:t>11</a:t>
            </a:r>
            <a:r>
              <a:rPr lang="es-CO" sz="2800" dirty="0" smtClean="0"/>
              <a:t> dice: </a:t>
            </a:r>
            <a:r>
              <a:rPr lang="es-CO" sz="2800" dirty="0"/>
              <a:t>“Reprenderé también por vosotros al devorador,...” </a:t>
            </a:r>
            <a:endParaRPr lang="es-CO" sz="2800" dirty="0" smtClean="0"/>
          </a:p>
          <a:p>
            <a:pPr marL="114300" indent="0">
              <a:buNone/>
            </a:pPr>
            <a:endParaRPr lang="es-CO" sz="2800" dirty="0"/>
          </a:p>
          <a:p>
            <a:pPr marL="114300" indent="0">
              <a:buNone/>
            </a:pPr>
            <a:r>
              <a:rPr lang="es-CO" sz="2800" dirty="0" smtClean="0"/>
              <a:t>Cuando </a:t>
            </a:r>
            <a:r>
              <a:rPr lang="es-CO" sz="2800" dirty="0"/>
              <a:t>usted ofrenda para Dios con dinero, usted recibe bendición porque Dios reprende al devorador.</a:t>
            </a:r>
            <a:br>
              <a:rPr lang="es-CO" sz="2800" dirty="0"/>
            </a:br>
            <a:r>
              <a:rPr lang="es-CO" dirty="0"/>
              <a:t/>
            </a:r>
            <a:br>
              <a:rPr lang="es-CO" dirty="0"/>
            </a:br>
            <a:r>
              <a:rPr lang="es-CO" b="1" dirty="0"/>
              <a:t/>
            </a:r>
            <a:br>
              <a:rPr lang="es-CO" b="1" dirty="0"/>
            </a:br>
            <a:endParaRPr lang="es-CO" dirty="0"/>
          </a:p>
        </p:txBody>
      </p:sp>
      <p:sp>
        <p:nvSpPr>
          <p:cNvPr id="2" name="AutoShape 2" descr="data:image/jpeg;base64,/9j/4AAQSkZJRgABAQAAAQABAAD/2wCEAAkGBxQSEhUUExQUFRUXFBQWFxgYFRQXFBcXFBQXGBUVFxUYHCggGBolHBQUITEhJikrLi4uFx8zODMsNygtLisBCgoKDg0OGxAQGywmICYsLC8vNCwsLCwsLCwsLCwsLCw0LCwsLCwsLCwsLCwsLCwsLCwsLCwsLCwsLCwsLCwsLP/AABEIALcBFAMBIgACEQEDEQH/xAAcAAABBQEBAQAAAAAAAAAAAAAGAAIDBAUHAQj/xABFEAACAAQEAgcEBwYFAwUBAAABAgADBBEFEiExQVEGEyJhcYGRMkKhsQcUI1JywdEzYoKS4fAVQ1OywmODoiRUc9LxFv/EABoBAAIDAQEAAAAAAAAAAAAAAAMEAQIFAAb/xAAzEQACAgECAwUIAgEFAQAAAAAAAQIDEQQhEjFBIlGR0fATMmFxgaGxwRThQgUzstLxFf/aAAwDAQACEQMRAD8A4/SjK0b8uYLRhVqlTFinnm0JzjxbjqeDUdoiJiBXiVWgfAX4hEGHy1hAxKkUmsIvB7jGSIVULFpojnKALsbCKRy9i0u8gkrcxdKxn/4zKXQKT36RLJxWW2lyPH9YLZVYuS2KQsh3krjWMnEzrGrO5xi1d2awFzwA3PlE0LctY9ivLkZospSCCDCOiVVMtaS4vxYZR6mCyl+jc6GdOVR91Bc/zNpfyi8798ZKxpb3wc6WQOUSLJjsNL0Ko0APVtMP77E38hYRUx/olIdL08sSpg4AnK3cQdvGBe0yE9izlyyId1Vo1TT2JBBBGhB3BiGfK0gftDlDBlHeEBCmbw0mDIsWFh4MRIdIrSw8yYsuWLszBVHeTYRChxMlywjsX0R4RllzKgjVzkX8K7/H5QdTjFPC5cqkkS5GdRkUKdRe/E+sWHmqwurA+BjRoiorBlXycm2VphitMiabpFaaYaQsypUvGDXTvjGrXtA/iL6QVA2D2JyM1gDudfCJVdVAA2EZ0+qux5DSIHnGMLX2OdnCuSNfR18FeX1J8UrRkI56QJzDvGriL6CMl7w3oopViusk3PcgdYhZYtFYYUhprItGRVhRMUhQPgCZN3HZVzoOMV6OnPGC6ZQAmI/qQHCM9z2waHAYokx71cbH1OGtQwPJbhMvJEi6C50h1fMWVv7XAcfPlGFVVZY6wSNLs58gcrFA0aivA0XU84zKgvNNhc8Tbh+kQ3jbwHFWkpNRLkzhkZdLMvIw1CuNa2Fp2SnzKeG4KswOWZlCjTS5J7oqS8EnMQJaF9L6W525wb4dgZfWaf4F0A8Txgxw2kSWoCKAO6F56pR2W4zXpHLd7Ad0Z6DzNTUOVXggsW8zchYOcJweRT/sZSg8WIu5/iOsSdZvGlQTQeV4RnZKbNGqmMFsPQte52ixcHQxM8oERVqJeUEi5tr32jowceYVvJ60k8I9lSs5C8SQOViYikTtAdwRcHhFxSN+/hfjpw8YtyKtPoUMe6JUzhpswMtlALq1je9r2tY+ccpxanCMyq2ZQTY6A24XA2MdlqZhayzNUBBA5kbZjxA5ecZOPdHpVSLsLNbRl3H6juiOFtZAqDzucNnDWIZjgRsdJcHelmlHIIOqsNmH5Hugeq94agsg5vBOk+8FP0c4Q02f12oWXezfvEW08AYHMIwh6iYsqX7TceAHFj3CO44BhKU0lZa62G/M8TFbZ8O0eZaqHHvLkXJFMALW9d/WM+pUA3FweYNjGnMmgC0Y+ION/OKwjjcNJZ2Y84yyC7guvFh7S+I4xeSoV1zIQQdiIHpE/wBq/KJ5dCU7cs5SRqPdbuI598P06lraRnX6JPeBLXmBnHZ+VCeOw843J1WHUnYjQjiDA1iFXnVpYHEEnw2HrDdtqjW5GdXU5WcLB4CwiJjE7STfUQ5KaPP5y8s28YWEUnl5haMeYhBseEFqU4EZ3SPDwArgdzfkYe0dnDLhfUS1deY5MDSFaPbwrxpmaMyd8ew4WjyOwcdJqpiy1zOQBA7WdK0GiIT3naMXH8aaofkg2H5xkRn10LGZGhZe84ibr9I5zmy2XwERvik0e+1/GM6QcovxO0RM8HUIrkgLnJ9SeZOLEkkknjERaGq1oUWK5HgwQdGVBuba3t8IHRG30VngTcpOjD4iB2rMGEqa40dKoJYCd5GvnvFjrbDTwipJawGumkS5t4x2tzb6EzVG+vCLVO538Iy0032I18+MWaEE9nmCB+JdwO+2ojuRKYSUlSbamLpmwPrMC3s2m/6i3C0XZNVY2O0EUs8yeZaejsCZel9Svuk8SORiOhxIZ+rmAo3I6f8A6IuyZl+MQVchZmkxb29kjRh3g8IklIuzUihU1WTa2unnEAqGQ5CSfun9Yp1YY3vE/FFcdGBH0jdoym5Fx/NY/wDEwA1EuOi9P0+xUnfrFt/KQYB5cvNYcyB6wSEsLIvassLvo7kGWDNI1fsrf7oIJPn+UdPo3usc/dTJ6pRoAoGxtcC59dYNsDmBlB5wJSzLLDxWI4I6ucBpx215GMPE6qw/vjG30gpiQHVSbG+g5QDVtWZsyw57eEFTyWzsX6Ri7BebXPhBSrfCB7CJOXtHcjSNeXNtrF8EYBvHp3VzSR7wMZ9BVygbXBtueZ4xF01qMzAA8bmBOa5GxifaPh4BOype140GVfVSnNltFRtIGKSpOYawXU7SwoYn1hWxT4tgixgrSkZiLDjGlX0gKkEXBGsU5WLSzNVFsSTwjXnzbiC1wa5i9ksnOMVoeqbS+Xgfyiizwa4tQZwdLg/CA+skGWbEacDzjRqsysPmZ9leN0VrGFHma8eQcENEe2iJTEqmBBD2a3CGXhphRxxIDHuaIxHt444dmh6PY3GhBuPHnEQj28ScHeC9Ic62fRhbw04wSU1WG2PjHI5c8rqDY840aXHJy2ym543Fx8Iz7tM85iP1arCxI67LkZhyO9ucRrIYai5+emx8ue/jAvgnS9JjKH+zcW3NlJH3T+Rg6pJyOMykWO/MH+zCLTi8SRowcZrMWDuIUlS93CFjb9ojdr+JDvA8+NVdK1mSYyfvLYeTAaR09gAeybH4GJZ0yXMFnQflBo8PUh56GJgvSJHCkOl2UMVzC4JAJUjgRBGlZn0/v1gZruitO98gyMfT0islRUUtlmAugNswFyBFU3H5BVuviFsyRnGVuPw5EfCKygp2H15HmP1h2GV6ut1Oa8SVWuvCLZ6lMN7GW2DSKybknrmABKjOyajvUjgTF+n6CUCEEUykg3B+sVG47s9oXRyUZtQcgzFEJN7W7Wg384KXklfaS3/bX/7QtZKxPst4+wCxpSwAnSXo3UsL07rlBzZCRewNwoY7+cQdHa8ZbXt3fMQWYore5Typv4sqW8tY53iOF1cua7y6PLLY3CSiCFPEgX47xWux8my8Zb7h5/iSaDNvvfaKWI0sude9s1tGG/rALPxSco7cqcvjLb52jfwrpErWBIXQdlrC/rD0JpovxLoeVH2bZTpYctO7WJZk7sEjWJXxiUJ2Qm5YaAa7HjbaLU+lQ7rby/MQvPW8EuFol/A5rj7XYX3NzA7UmOn4j0XlTTcFlPMG4+MCmLdCp63MsiYPRvSL16mqcufiLzzjkBbTYbOr3ItmNolraCbLJDoy+WkQJT3jSXDzEZSnLZGr0OQtUjuUmDtoFehMm05j+7BTWtYQGTzMlR4Y7kbPGPidAGU21B4RcMyHA6RJUAJ9OykjeFBdOw5Cb7QoN7WYL2cAIUQ9haGKY8JgoI9jyPIUdk49Eex4I9EScexJJkM5soJME2EdGJqBZs1EAOwmEkKB7zINzyWL6Ki9mWMo4sbZm5nu8BoISs10U8Q3/A1XppPeWwNphWX2zc8hsP1i0skW01+UaFVJUklblRtfc99oiM5SLIDfn878oA7ZT3Y0q4w2Rk1dHxNhFrAsbn057DMUvqCCRbuvtHkxOOrsNz7q3+Ai5hlM7MGKBgD7+YJpzCkE+sXlNcHaKJYllcwrpuksxwDlK3GxGvoCSfSJpPSkDRgQeABDH0W5EV2p6fqhmWbMqC3aNxLkhfdVJa7+JiOokS5XYlKFNu2RvmO4uYz3es4Xr18hlTmzZOP7E38bMPW4i5TdJpdgG20B4xz9qlkqZWZyEE1CeVswveDnpDRS+oDZEDZwMwAva/MRM7XXw56l1bnZo1JGEDM0+nYKgVnmKSQlgL3t7rafOHyK1J8tWRrhtuGo3UjgRfUHUR5gtNMqaUU8mYqWfNNLgsWXQyxb3l5g8hzjYqOidJSUz5b9a+VjMuc7TVzEMFva5LNccRpwhyEYzr4kBlqpRsw1sZFdhdpAmp+0QFjuSfvAWI1gZpemTXsrMb881vixgmdp0v7NrWYaNwIO9u/WMo9EZTm+Uj8JsPSMrUaihTw85LWRlLeOB0isnP2upYjms0D4Xh/1qbb9lUL4OD/yi0OjIRLJMmL3iI/8BnWsKmZ/KphKVsU+f/L+yI8fd+Co+LzV9+oH4pQcfKK/+NFtHWRN/FLaW3xB1jQOA1H/ALp/5FitU4BPZbNUEg/9NImN8Osl9/8Ar+y3b7vXiR0tdIlkkSXkk7slnX4fpGnS4gszWVMSZ3A5W8xGNJ6OdUDZ3c24nTy5RQq8JkzJPWpOQT1YfZlHDML62mg6bQeEoWPZ/X1v9yXJpZaCpqpL2cGWeGbj4MIU1DuD/fiIDZeM1MvOWVXlDXq5jgm17WVyLk+N41MNxBJushmlPv1b7HnlJ0I8PhFp043/ALXmvW5Knn1uatVISYLTFB+fk0CmMdDQbtJP8OgP6GCOViguUnDI19z7OvOJpqFdRqD36eR4fLwiIW20PZ7fZ+RzjCfrcA+i8oy5zowytbY6H0jXr3ubRq4jQSqkWcEMNnGjoeGsDFX1lM4WecyH2Ztt/wAVvn6xrabUwtfdLuE7YSit+XeXuouIjmaRbU6AxQqDDcdwMthShcX74UeSjYCFBMA8nO4UKFBgIoUKFHHHsdB6D9GwiionAZiMyA7Kv3z3nh3QLdEsLFTUojewt3f8Kakeeg846T0mqOrkKNjMufBF0t66eUZf+o3ybVEOb5/Id0lSfbl0MzEKo1DNY2loL3O3ie88IzBLFszXCXte1ySdgBxPdGhMpSWl0q+1o0zvdhcA9yg/GNKswm4CBtkIUAbXOUv+JiQL8BGepxrxHp+u/wCpoYb3BZj1jFQWAtrYaW7/AD/vSKNbVKgyoLgcAbX8Tvb5xsdJlSkUompstydyxG3gB8zAlSIXbmSw8zGhRFTjx/4i05OL4eoT0cqV9WDTs7Ts32csWWSi23y8WOusKTPJMVcx2h6TApF9zAXHOSyXRBHPqMuR+IK3HO2ojP8ArFySTuSfWNioohlIGoKg67qSmnzgZeZLQ21nPfZfZHnx8oUpimtuYWa4HhshxOSHmKLnW2w1jqFUqmXLFtM17HuU7/CAzAJDzpv2ks5V1WUiklvxW1sO88RBNNE5ybSSwKMBnYKFLW1AHEW+MU1UspRzyIrXayOGIpKIIcpbcra9uMFmGS1fUF5h0ZXmEEbD2QDcjQG219bQDf8A8zUPocq35AmCLBZM6jlqjlSgNlZjkA5LfXvtBtBZGvsZ5gtXDiXEuhr4vS3ULc5iwytpfMTufzjPw2vcBw8k3Qbi2VteFiT37RrE5jmzAmwsdkTMbXvxblaMvD8RYq3VnsORlDLcjJ2CCL6G6tcd0G1mlhZ28br7i1Nzj2QSxj6QqhZhRadEAJHbD5tOOXSPMM6Z1E5mXsCwGmS2ul9SdYJMak5x9tIE0W0Ilm9jxBU3gLrMGonNgZ8gjXdtzzzL+cIuFMlhww+/n+xtca65NKqx+qG7Ff4RaKx6VVC++p8VEXsIpJakCZPaZLy2OgzX4NoSD5iKNdhtzol1v7SWNhzKjUQGKqzwuK8PMNzJD0ycXDojXBsV0INtPjGbR9tGy7gXN+EVarCrlhKcTMptxF+OgIBgw6J4FT/U5ZnMZU6dMnqrG9rK2QK42te3LUjXWHK9NBxfsuZWTiveYFtVldG1H5Q/EsMeXTLUSpyNKz3Mu92lM17uut5Z0A03vrD+kmBz6R8k9banI41lzBzU8+46xiTqkot9SNm5WPOGFVJNY+vxBNprcMMDY18oo9jNRS3Z0mAcGCn2gQQTbTfaKFPiU2kmGVM1AOqnYg+8l9uOnO4gTeueXOWejlZgOcMNLMPDgdrcoK8YxH69SfWGULOkD7S3vBfa9RY+K3jnQoYT92X2fkVc291zX3QRrlmqHlNvseX7rDl3RNKwP64jymWzWIyncPlzAA8Cy6qdjAT0exppDoQby2btbdk6FXsd7i0dDrMc6hkqpQClBlmruGlsbn+QnOp4BmWEp0eysW+3Tv8Al68wys44Pb5+ZzCXOekmmnm3MsnsMfdvt/D8jFyobhGr9IFMJ6tNsA1y2g+9vbuvr5wM4RUmYoB1Kmx7wNj/AHyjb0lyurUxC6DhJxNUQoQhQyBOdQoUKCghQoeksnYQU4V0QzqHmPodbLv6xSVkY8y8K5S5I0fopkZmqjxWSPS5J/2iCTpYAJ9ED7LSl8L9c94i6LyZNHVIoGWXOlPLJPFgRp4lGmeYETdPpDimSYusyknG/ejsCrd4zL/5iMW3EtVl/wCS2/HmaVcXGrHcOwKTmrKtyPYEy3jnEsfC8EKUi5wTe+aWpvsNbL8zGFg1UPrrgexVSM0o/vFQ2U9/WIw/iEF06apbNwdVe3DMNSD551jO1cWpJvlhL8/0N0yymcg+kuWVqSp5/JQP1iHotNWnWa5F5uVBK00UuLs/iq7d7d0GHTugFQq1KqSUILr7xX3jbmLk+cCNTYzGKiy2TKO7q1HzBjSqtjZQq/H6Pl9ReUHGxzLH1P7Drr/5mT1XNf4RVlSwG6x9vdA3Nv73i91bGTfUqrgBfvORqfADj3gRhO0ybMMqSGYk6kXJa3M+6g8hF6oynnf/AMK2TUMNHTcNaVOpbVNTJlqWBMpP2rs3s53OrZRbT2RfntLR4TTI2VVaY1/ZUM7eYTQecc9p6GXIP20wTJl9Zcsiy9zzDx7gLx0HB8endXZCstLAdns+VxuPOEdVWoYabx4IvS285W5uypZl7ypcgc5rhT/IgY+WkSS8akp7zTj/ANOQUX+eY2sBGI9I5EviZri+osbE7nMdB5XjFqemDt7ChR36n1/pFadNbLdQx89v7GHBvmzqEzpET7K5fEgn4CKlVi7upVny3Gh7Oh4EX5RzD/HprXuRa2tywv3aGIWno2ryVPOzMD8bwdaGxbufgX9imjoyzXqLSZ03NLnIEQ6BZdTJ1FsugD6fz90a+FI4Od1AzANMAYdicuUOLfvrlfuZTAN0Vq5dhJyO0surAFsplupuCGuNLk63vHUaWnao1FrNe53AuBcnmbE6A6Eaxpx7SMS6l1WOJSqZzyJEoqbrcy9tTbUHu4jyjJqMYktpNSWfxW/OMr6RelUoTVpZSrNWRfM2drdadCLqRcgXueZPKBCbj5YWMlD3EsfiTCNujlKeYs1qKW6k8htUYfRzfcKd6s1vS5EUZnR5xrT1RP7rgHyvAxXVkuXMIkzDlspDLcA3UEgqdbgkjfhE9Lj7dzeGj/1gMtNdD4nODxlotYtVT5NxVSc8o7kXO3EMNVO3EQaYjSqHkUucKJUgK3WNms867kMW11sov37Rl9FcXFROly2N1JJYMNQqAsf9sbS0E2fmnKZbPMtMKlQWTPmKK9tvsymu+ghnRx2bccdPSEr+iQlrDKzUtXL62QdMjWJQWuOrcG7iwNgLHkb2BH+mPRWVTYfUzaZ+tkuZTqb3ZAHAyk8QM251115wVyejUxVL5r3laZQS4OmUDmtrXF7dkd8Z+HUkyXOFPNVVkTAZU1ToJomXA0J1ax3G2UCG51xnjPen4PIGE3HkcPky80km47LW311twjb6JTvsqtT7PUOTyvlywzEujxoq2fSzSbKbq22dCpKML6G9wPEEcIbMX6vSmX/mVDXPdJXj5xM4qTcPin+yyliPF81+jD6+ype9u42PZJAMdFw6rz0kok3uRLa+5uSmvkY55NpzdCttDYDmRct5aWg+lTBKppaMLtZ3ABJ7Q0TgCe0V9Ypqa42RXzyRTJwk8j5k7NSEHVlkrfvJQGA3AJn2rDmp9Qf6wQY2TTSpkptGGSWdb6qov5jaMDAEu9/3Cf5iP0EEohGMez1K2NuW/Q34UeXhQwBOf5TFmmkjfcw3cQ+n3iZN4LxgkywTtBn0Vqc0q3KAt42ei9SVe3OFbF2cjUHuFGNUpmSux+0lsJkv8ScPMXHnGzg+KLUyhMsGDKZc1D4WZGHy8jGcZkZE5plLNNRJGZG/bSuf768jGffV7WPZ95cvLyDp8Lz06lz/AA15BEjN2A5m0c7ipJBeUx4G9vMAwWU1eZqXtZge2v3WPtWHBSde43EZ9DWyaqXYWZW1KnQ9x7mHMQ40zS+0DfLsx9q33Zg4j96ELrHauGaw/wB/31C1x4d48jQlG/jx7/KBbHOjpQmZIGZeKcZeu6jiupNoJKeesywPZfx+KniItTXmHKS2qjKLjskXvY21G+8L1TlVLYLJKSAKTSl5Zlrortd5pOiS1TUAcz2jfw5RmV2KpLXqaUZJY9p9nmee+X5wfYpgKVKMAWksd8p7LeI2I8IA8R6G1UpwCAyEgGYuoA5lY2NNfVNYk8fP1v8AATsrknkzsNk3JdgMiHUn2bnYW9493raLNfibzNASFGwB+YEeV0wXyL2US4UW9Se8nUxVJtGgoJvifP8AA1VVwLfmeU9K8x1RFLO5AVRuSdhBQvQKdla02QzD3VLE35Xy2HjtEvQjDiRMnZe02aTJ04sLTGF7cCE0+83KOnUsrLlp5eiS9HcHXMPbvr3gAcyO+Jcha++UZYicHqqd5TZJisjDdSLHx8IUiZY6847JjVLT1JMucrzAp7JMwB1/D2dNuBtA9I+jWXOa8mqIl3swaVmdNeIzLeOz3lq9bB+9szQ+iihWpSexUKUAlo3HOwJzeVl9TA30i+kTEB1lIwSnZSZcwywwmaaGzknKDzGvfHvRSpnYfWtTTCyF3BGmhaXm6thzVgSt+8ctDnpJ0DlYlUS6tJnVI6Wm5Vu5ddEIvoDwN/uiKxwmyls07cz5dDiiS7aneHkf3vGt0gwObRTjJnC3FW92Yt7Bl/TcRnCJNKDTWY8iDLeHstjvf1+cOSUWYKqlidAACWJ5ADUwYYB9HNROIepH1WTpcv8AtmFrkJK3vYHcDziSs7Iw3kyb6O8NmOlTUWOks08k6XMyb7ViTrZbesdFwhx1ZItYzsq2+5J21uL2y8PjvEIpVWVKlU8sy5YGWQhzKxv7c18w0bjc3N9bEDtak6QJaBAbrLQhuZZhdif4cx/S0Q0Yt1vHJs0aQ6HVjdmPa3F+HhyjExxXExJo6tkUATM2wKsGPa3Q+yQe484xcL6Rul2nXyMA6ALZgb+wFt2gQe/8hmdIcVqp8tsiLS0+a7TJlhc8Dl4nu0gcrYx5spXma4kjM+lrFqWZNp5ps7ojjIo1mF2UorMfdW1/FiI53VVJz3muM76zDa+Rbewo4EDhztFyrrkll+qBZ2/z3P2neVUiyxVpqHrgGderUCxcbzDpoFPtHfWCxfEskZwe4Zh/WOHcnqkF7tuFv2VsNMxjclYh/wCoV9BkIe3BVT2B43t8+EVZrdkKoyqmwJuFt7ztxbujMu00mVIGa+rOePex4LFmk1uVTecoWKVzVU5iTdczOx53a7HxJMXsKkZVLH3tvAbAd0V6eQqjq0OYX+0cbEj3V7u+FWYuq6DhpHQeX8CzWFgvTKlQbXhQIz6pmYm9oUF4QZFJPCHS9DDJA1iy0q2sTJ4YSG8Scy9otUSFHB74mlKGTyjxWhNzbWBmKC6XNuAe6JVMZmETsyW5RoJCjGkU52HsjdZIOU3uVvYfw8vCCTo5i4qW6ojLO4Keyx8Adz3RmAwyookmgZhqNmGjAjYgwK2uNqxLx6kJOO8QjrcJNzYZWHAggX523U94iCXWTJWjgkcz+TbHztGKuJVsi1nNTLGlphJmAdzHUxr4Z0op53ZmHqn4q+nxhGzT2Q+K9fUJGxddmadNUI/smx+6dPhF1FP9OEU3wRXGaWbfh1HptESyJ8vjmH9/3vC+wQsVfR2nn/tJag/eGnxgdxH6N1N+pmkdzWI9RrBFKxRho6Ed42i5IxCU3EA+kMVXzh7svX4I3MzA8PelVAVJ6qX2LXIM03uxXlmZz5iCHAURZRV3Gd2zNdtrexqeNvn3R7KZTs5+cWVl34o3iIbhq59cMWlTFluXSy82bLLZj71lNxY9pxt3Xh8yXLTVbLfXQDMbak2A4RTFIv8Apr5G0SJh0skEobjY3uR4coYjq2+cfXgLy067yni0oG0yWAzAGxABK3tfTcRR6A45d5kia3azG2u7b3GuxGviDBYuFyiLtmB52v8AkeUVjQSkYsvtadoSlDaba5YK7cLOPugSry+f2ZUx2ml1C9XPkJNCtoMs5iGGhIIAtv5iB6d0OpG2orchapUX03IZtPKCxqmbwL+oH5QkqJv3reJJgb1i7mHjXOK2lj6mRhWFS6fMaal6o7Zlkv1p12EydbTQ3t3RpS8LmGzTSksD3mOebvfMHY2F9OAOvCLJmM282Ye5QBDWw++vVux5ux/oIj+XJ+7H19MlXXl5k/X1weyupp0IV2djc5r5nJO5zWsL+kYWIYk7aCyjXRFLN2t9W0HkBG4JLAWBloO6xP8A43+cZ9Zhjt7Lm3EhNT4XOkKW3Xz6+HrIauFUfXpA28tgcxypzdzd7ev5wO9IMQR0KpeoexAeYfspd9CVv2Qfwi8bOMYZ2tXv4nO3oNvSM0YU3BCe9jYD8/lHVQhHtTl9ybHJ7RQI0mDqNWHWP3jseSbt4mwixMtmtq77BV7T+F10Qdwjcq5MmWPtp1xxRNB521MUJHSt10oadJY2611BI/eUHS/frDy1Ll/trPx5IX9hjmUq3o3NWWJ1cy00j3JevWPxsFtqe+Mutqw6BJKGTJ48Hfb2j6+sX6iU01zNqJjz5nNyWA7gDsIo1R4wRZk8yefx4eZ2FFYRUdwiG2lhtA5lJNzF2sqSxsNogVYdhlIXlhiWnhRMohRHEyMIpLoY0dwDGdFyme625RaxdS8H0LuHzbXWJM2pHnFGTNysD5RbnGxBheUe18w8HsaeCzrNbgYIUMCtMCCDBLIe4BhSzmMw5FoNEqGKyRMDAwhYUw2opEmCzqG+fkRrDZcSXiCRmGJPpWDUs90t7rWdPDWNqs+kxpQAraRW5TZbFQfgRfuNoyc9oq1VYtirWYHQg2II7wYlNPZrKBTqjzWzCDDumtHUGwup5G3zEX/rlGxsZiqTsG0+ccaxjDZJJaUch5br5cRGV1s1PeYjxzLE/wDza57xl4oC9VOG0l4H0LKw2W2qOp8G/rEww6aNmPqDHzzIxqbLIKMV8CR8oLKH6Wa+WApdXAFhnRG04a2B+MUf+lTXJnfzUddWVPHFvQRZkTpy73/lMcgH0pVd7kr5KLfOLMv6XqocU8Cn9YrHQWplpaiODsH1p29qYw/7bQgR/r2/7TxzrDPpscftVlnwQ/rCxH6Zy3sCWo/+Isfi0GekljdvPyl5glfvy+68jpA6u37d790preloklBAbh5x/gQf7o4zV/SzO9wg95RR+cYNZ9JFc+04r4AD8orHRWS6JePmWd8V1/HkfSS1Qtbt2/emBf8AbFepr5Cas8oeLM/ztHy5P6S1cz2qiaf4j+UU3Mx/bZj3sx/OGP4U8dqS8AKtTfZTPpmq6a0cs/t0vyBRf1MYWI/SXRpe7K/cLzG8gdI4dh+EtN0RHmHmAQg8WOkFeHdEFFjOt+BP+Tn8oDPSwXvTfrxD18T5JG9if0ivPNqOlc/vuRf+RRYesY9RLr6n9tO6tfura/w/WN+UqooVAFUbAaCEzREYVx92K/P5D8Dx2mYcnCUTcFyOLfpErxoTFirMSL8zmkjMrZmUQM4jV30EanSKotoIGy0N0w2yI2y3wOCx6FiPPDutg+GCJLQob1kKIwyCjeJ6N+1bnFaEDBmsoHGeGW5o1I4wXUcqVMpr6BivxEC0+XorjiItrKmShlOgYZh3/wB3hS6tzisPGByt4l8y3ST7LY7jSNvCJt1gfw+blbUX8Y1cKnWex2ML2xS3GIPc3VETKYrPNC7xTqMSAhfGQ2UuZrGaBFSdiIWB2sxnvjFqsVJ2g0NPKQCeojEJq7Gu+MCsxgnYxkTJxbcwyHq9NGPMSs1DlyJp1SzcY8kTyp0iKFB+FYwA4nnJtUrypntqL8xofhF5MAkvs7Ke+xH5QMKxG0a2H4pbRoXsrnHeDGK7IvaSNJuhU06pMlt43H5RVmdEKoe4p8HX843sPxYi2ukENLWK/GFXqbY8xpaeqRzs9F6r/RPqv6wh0Vqv9I+q/rHT7Qo7+ZP4Fv4dZzaX0PqT7gHiy/rFuT0Hm+80seZPyEH0eMYh6qxkrS1roC9L0NUe1MJ7lUD4m8a1LgFPL/ywx5uc3wOnwjQzR4WgTsm+bCqEVyQ8HSw0HIaD0hjPDesjwtFcF8nuaGF4jZobmiSGyUmIJxsDDyYzMaqciGCxQKcsIEsdn5phjJvElRMJJMQxowjhGdJ5ZIIdDVh0SyBpMKPbQo44rQoUKCADYwaeGtKYe9ofGLGNSHlMFZiQvs630PCFCgE/fG6/cH05vZhElfLZSJgMKFCj98ajui1iVYWkrNG2xgbn4gzQoUG00I4fwYtqZtNY7iozE7w2FChwTFChQo44UewoUccKFChRxJbpa4r4RuUOJEaiFCha+uOMjNM5BZhmLhxYxrKYUKMySwzTrba3PDEZMKFEIsxsKFCiSCN4bePYUWII2hpMKFEoqz0mBnpRN0hQoPUu0L2+6CLtDLwoUaKM9vceGj3NChRBZMWaFChRBJ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1028" name="Picture 4" descr="http://t1.gstatic.com/images?q=tbn:ANd9GcRO3G2X1HhnZpBcEAWPVzlZCEq1bMKpPUaHbFt9j_p5UmKQfu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628800"/>
            <a:ext cx="3024336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4370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7620000" cy="1800200"/>
          </a:xfrm>
        </p:spPr>
        <p:txBody>
          <a:bodyPr>
            <a:normAutofit/>
          </a:bodyPr>
          <a:lstStyle/>
          <a:p>
            <a:pPr marL="114300" indent="0" algn="ctr">
              <a:buNone/>
            </a:pPr>
            <a:r>
              <a:rPr lang="es-CO" sz="2800" dirty="0" smtClean="0"/>
              <a:t>Como </a:t>
            </a:r>
            <a:r>
              <a:rPr lang="es-CO" sz="2800" dirty="0"/>
              <a:t>parte final de esta enseñanza quiero presentar dos ejemplos que nos muestran claramente las dos caras del dinero, hablando bíblicamente. </a:t>
            </a:r>
            <a:endParaRPr lang="es-CO" sz="2800" dirty="0" smtClean="0"/>
          </a:p>
        </p:txBody>
      </p:sp>
      <p:sp>
        <p:nvSpPr>
          <p:cNvPr id="4" name="3 Rectángulo"/>
          <p:cNvSpPr/>
          <p:nvPr/>
        </p:nvSpPr>
        <p:spPr>
          <a:xfrm>
            <a:off x="2771800" y="2439076"/>
            <a:ext cx="288032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indent="0" algn="ctr">
              <a:buNone/>
            </a:pPr>
            <a:r>
              <a:rPr lang="es-CO" sz="2000" dirty="0"/>
              <a:t>Tanto Caín como Abel trajeron ofrenda para Dios. En Caín está bien representada la cara mala del dinero ya que por ello mato a su hermano y como recompensa recibió la condenación; en Abel esta la cara buena del dinero ya que con él recibió la bendición de Dios.</a:t>
            </a:r>
            <a:endParaRPr lang="es-CO" sz="2000" dirty="0"/>
          </a:p>
        </p:txBody>
      </p:sp>
      <p:pic>
        <p:nvPicPr>
          <p:cNvPr id="2052" name="Picture 4" descr="http://t0.gstatic.com/images?q=tbn:ANd9GcTVA06Ukl2AHCsG_AoEQwzbj0Rqzyj9n8fO6keoOrdbkcI7x2ya1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708920"/>
            <a:ext cx="2381250" cy="235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t2.gstatic.com/images?q=tbn:ANd9GcREhIP7kjtEt8aZr3WevwPm3tgSGSglbkDXtsjYcYq0HzoqLXAN6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708920"/>
            <a:ext cx="2520280" cy="235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8550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210146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es-CO" sz="4000" b="1" i="1" dirty="0" smtClean="0">
                <a:solidFill>
                  <a:srgbClr val="FF0000"/>
                </a:solidFill>
              </a:rPr>
              <a:t>Buscad primero el Reino de Dios y su justicia</a:t>
            </a:r>
            <a:endParaRPr lang="es-CO" sz="4000" b="1" i="1" dirty="0">
              <a:solidFill>
                <a:srgbClr val="FF0000"/>
              </a:solidFill>
            </a:endParaRPr>
          </a:p>
        </p:txBody>
      </p:sp>
      <p:sp>
        <p:nvSpPr>
          <p:cNvPr id="4" name="AutoShape 2" descr="data:image/jpeg;base64,/9j/4AAQSkZJRgABAQAAAQABAAD/2wCEAAkGBhQSEBUUEhQVFRUVFBcVGBUVGBQVFRUVFRQVFBYVFBQXHSYeFxkjGRUVHy8gIycpLCwsFR4xNTAqNSYsLCkBCQoKDgwOGg8PGikkHCQpKSwsKSwvKiksLCwsKSwsKSwsKSkpKSwpLCwsLCksLCksLCwpLCwsKSkpKSwpLCkpLP/AABEIAQQAwgMBIgACEQEDEQH/xAAcAAAABwEBAAAAAAAAAAAAAAAAAQIDBAUGBwj/xABOEAACAQIDBQQECQcJBwUBAAABAgMAEQQSIQUGEzFBFCJRYQcycYEVI1JTkZKhsdEWQmKywdLwJDM0cnN0k6LhY4Kjs8LT8RdDVIPiJf/EABoBAAIDAQEAAAAAAAAAAAAAAAABAgMEBQb/xAAwEQACAgAGAQIEBQQDAAAAAAAAAQIRAwQSITFRQRNhcYHB0RQiMlKRBSMzoULh8P/aAAwDAQACEQMRAD8AwyEoRfVDyb+Puq1wWEzm/wCb4+PsqDhcKQbMCYzz8Qf0fOrmCMxkCxKHVSFPL2VvRw8SuSxwzFCMvst0t4VoMG4YXHPr5VRRxHwP0GpmHdlNwD9BsfI1crM9x7NFCamJyqtw84Zb8vbzHlUmOfoamL1I9kkG9Qto4vLcJz6n5P8Ar91FjNoZe6pF+puNPZ51Xq3n9tSK5OL8kXE4QONefQ/jVFjDwvW5+Hj7PKtFiJwgvf3XquxOFVhxJbFuca/tYfJv061B7EYpN8lCyC3ElAYkdyM8iPFh8ny60zDhijFpgXV+YPNfAjwYdOlWEeCfOWluXv7beH2Wt4eVSGjvoRelovkm8atokEExEa5o21Vh9unQ+Iq4wGB4mv5viOvkKhYLZxBIYFoSdfG/6J6MPHlV3EvBso1jI7pCnQezp5imttmQnpe6LDDOYyMmlunS3har3Dzhxce8eBqiXx/ZS4ZyhuPu5jwNTEki+60dR4cYrC97eIPSj7SPEfSKZYppbCZTeqfamJy3C8+vXL/rUraO0QvdUi/U3Gn+v3VSO/n9tRY9mVmMwwca8/HW9/21QYz4u+b/AM+zyrS4uUKL/YDVTioAwzyc/wAxf2kfJ++qpE4FE6i2eQA39VD18z+j99RhCVJaS7K3Q9PA+RHSrHsjZi0ly38WNCQXqquy9YnhELsSnlKtvO9/fQozgh4n7KFFFmpGgEYtawtytU/bO15YnVI3CrwkOov0NzyJ6VHEZU2POnNtQ5pwP9ilWcRdHKzcU5wUt1v9CL8P4j55Pqn/ALdH8OT/ADyfVP8A26KPZ58Kkps7yqrVMpcMFeEMfDE/zyfVP7lAbWn+eX6h/cqemzfKlLsjyqVz7K/7PS/19iANoT/PL9T/APNLGIxHzy/UH7tWHweAQCQC17AkXNtTYddKRs+aKVUKMDnz5QdCeGbPp5afTT1S7Fpi1ajt8P8Aoh8bEfPL9QfhRcWf55fqD8Ku/g00obKp3Ijqh0v4X2KHiT/PD6g/ClfH/PD6g/Cr0bKpwbMo/MJyh4S/hfYz3Dn+eH1B+FGIJ/nh9Ra0q7OFLXACnb7DUul/CMv2Wf53/ItK7DP87/kWtSMEPCl9kHhRb7Hq9v8ASMn8Gzn/AN3/ACL+NKGyJ/nv+Gn41qxhhSuEKNXuSSk+Ev4Rkvgaf50/4afjQ+BJ/nT9RPxrW8MUCBS1e5NQxH4X8IyJ2HP86fqJ+9SfgKf50/UT96tcxFtLVzXZW9E+F2i8ONe6Oct73VCxzIyX1Cd63v8AKoSxUjVhZXFxE2q28UtyftPByRoA0hYs4X1Qtu8AeR1+mo64EltdAOvj7Kud5xcoP9sB/wAQVNxOGDC3K3Lyqx77luCqW/ZSCJfBaFSzs9/ChSNJNmgDDz6Gl8ANirH5mP8AWApXLWhm/lf/ANMf64p3+Uw5uOrEgvj9C0XALS1wa0kOaWGNV6yKyS7FrhxSuCKbFHlNGtj/AAkFyYfbu282Iw0lsvA2hJh3/qnLZj4XW/0GqrdPEfyjAr/tcYCPIgGkek3BvBIXT+bxJVm/RmhuMwPQlT9prL7t7e4GLilkLMqOxI56OCHIHjrf3Vlcnq3O7h4EHg1Hr7/c79YUdhWF2Ptb4Q2nxIyez4aPuhtLyOCubL48+fRRW4t51oU2zkzyccPZ8itKFxSGIpN6NTBZeHQ4ZBRcamyKJqVssWDBeBZmNIMxohREUrZasOPQDKaBY+NDLRFaRKooK9EaMChagkqoTauY+lhU40JB+MyG4HPLm7h+nNXSNoYgxwyOBcojPbxyqWt9lcTwCSY/GoJGLNK4zHwQatbwAUVXPo15eO+ro33bDLhsLIwsWaMm/jxACffa/vrUyR2ql27GF4QUWAlQAeAEgAH2VdyNWyPCOdBJyk/cYoUdqOmW6SOHpR/pf/0R/riq/E4u2g5+Ph/rVlCL4sf2Ef660f8AFmDNf5YfP6FmlKUU6Fo7VTRoUnXA2CaUb0sCjIoobdoq9u7EXF4doX66qfkuPVYez7ia4PtDANDK8cgsyMVI8x1Hkefvr0YVrnnpV3azIMWg1UBJB4reyP7ibH2jwqrEjtZrymNpeh8F/uBsqOLAxNHYmVRI7dS55j2LqLe2tJkNcr9GG94ibsspsjteNjyVzzU+Taew+2urXqUGmivMRlGbsLh0Rjo70q9TM6kxHDoilOUhqBuWwVqK1KAo8tImpCLUginCKGWnQrsbC0MtGFqPtDHxwoXldUUAm7EC9hc2HU+QpMcekZ/0gbaGHwbi/flBjUdbH129yn6SKzXor2G2Z8S2i5TGnmSRmPsAFvaTWc23tSTaWNGUeswjiT5Kk6X89bk12XZuzVghSJOSKFHnbmT7Tc++ql+aVm2b9HD0+WUO8XrR/wBsv/NFW0jVUby80/tl/wCYKntLWs52DL9XxFcShTBk8x9NCg0FEj1pcOP5UP7CL9dax4xYy3+zretfg/6UP7vF+stCf5TnZr/JD5/QvFWlUeWhaoUWqWwQoAUvLRgUUOxBWkYnDrIjI4urqVYHqpFiKetQtRQKVO0ed94NknC4qSEm+RtD4qQCp9tiK6H6N99mlbs2Ie76cJja7ACxQnqbC46nWpnpO3S48JxMY+MiXvDq8Y/avP2X8q5DDMVYMpIYEEEaEEagg1ld4cjsx05jC35PShNHVLuZvKuNwyvccRe7Iulw3LNb5Lcx7x0q9rUt1Zx5Jwk4sReitS7U1i8UkSM8jBEUXZm0AFAuRYoiRXLt6fSoXumEuo+dOjH+qvQe3Ws7sjfaWN7yM0ik63Pe9ovcX9oqp4sbNccpiONncrUDVFu/t9J0Do2ZTodLFT4MLm1aC1WrcyyuLpjZrinpD3lGKxVkN4orqvgxv3n950HkBWy9JW+QijOHhcGVwQ5U34adVv0ZvsF/GuUYfDNI6ogLMzBVA1JJ0AFZ8SV7I6eTwtK1yNp6JcGj4t2a+ZI7ppoCxCk36Gx09prrRSqjdTdhMFhwgsXazSN8p7ch+iOQ+nrVyVq2EaiY8xiqc21wZDew2ynwlH/MpqfaII7vPr5fjS98tFH9f/rrMiYg3H/n21a/BnwfPxLbMf4vQqF28eFCo2XlRFKU77ak8l/afKuiQue0qR/8eL9ZTXOo0v3m1J1rpOC/pI/u8X6y04cMyZ79cEvf6F5Ex609mpAo71OiEU6HL0M1IvQLUqLKF0V6TmoXoodCj9PlXnvezY/ZcZLEL5Va636owzL9ht7q9BBqxXpN3aWfDmdQeLCvQXzR37wP9W5I99U4sbRtymLonT4ZzDdrbz4TEJKnIGzL0ZD6yn3cvO1egcPiVkRXQ3V1DKddQwuDrXmmunejXff1MJMWYlssTcwBb1G1vzGntt4VVhTp0zXnMHWtS5OkYjErGjO7BVUFmY8gBqTXDd6t9p8WzoX+I4hKIFC6AkLfS501161u/SzLN2VFjUmIveRhrbLbID4KSTr4ge/j5FPGk7ojksJadT5ATQBoqFZzoF1utt84TEK+pQ6Oo6oefvHMV0Pf3ftY4BFh3vJKisXU+pGw8ejsPoB8xXI70ZNTU2lRTPAhOam/AbNfU11D0S7uLkbFOpzZikZPILYZmHnc5b+2sRupuw+NmyKQqqMzuQSFW4GluZPQeVd5wOFWKNY4xlRFCgeQ/i/tJqzChbszZzG0x0LkfK0RShmoy1a6ORZid+DZf98/r1kZJgBf6K1u/Z7hvyzH9esHfJZn7yn1B+I6AeHWoYjouysdSb9x/iP4H6DQouLIdcx18CAPo6UVV7mvSgg2XzU8iP4+yumYI/ylf7vD+stc2ghtz1Q/f5eddIwn9JH93i/WWrcPhnNzy/uQ+f0NAGo81M3o71dQRWw5mos1IBo70UTF5qLNSM1C9FAKzURNJzUL0UM4/wCkHc44aQzRj4iRtAP/AG2OuQ/o87H3Vj1ex0516KxuESWNo5AGRxYg9R+w9b+VcL3p2CcJiWiOq80b5SHkfb0PmKw42Hpdrg6+Vx9a0vk325vpBSZBh8XlDZcodrZJBa1pL8mI8dDr78LvpspMPjJI4j3O6663sHUNa/UC/wBFqo70bOTzquU9Spl0MJQk5Lz4E0KFCqy4FT9j7IkxMqxRLdj46AAc2Y9AKhCu37kbtLhMOtwOM4zO3M66hAfAC3tNW4eHrdGfHxlhRvySt0t2VwMGQHM7HM72tc20AHgNbe01eZqRQvXQUUlSOHObk7Y5moZqRmoXoorMfvye4f6x/XNYRUIJL95W6eHhbwPhW6319T/f/wCuse2tVYi3NGVlSfxGOzr8tfeDf30dEcOPGhVNG20WpGlvK1bbDf0kf3eL9ZaxZW2hrZ4f+kj+7xfrLWjDOVndsSHz+hd3oXpN6FXkNYq9AtSaBoolrDzUeakUKKHqF5qF6TRUUPULzVzT0wAZsOfzrSD3Arb7Sa6RXJPSpis2NCdI4lHvYlj94rPmNoGzJb4pi6FGaKucdsFChRigCVszZ7zypHGLs5sPxPkBc+6vQeFhyIqDUKqrfxygC/2Vj/Rjs5FwYlyDiM7jPbvZQQLX8NK2QNdDL4dRvs4edxtc9K8Cr0KTehetJgsXR3pF6K9KhNmU3zF0/wB//rrJphiTY6Afb7K1u93qj+0/66q5YgRbw5VnxOTVleH8SvyDy+yhT3ZW8PuoqgbKJEseYftrRvKVnBAJPZ4uX9YVnWNaiEHtIsCf5PFyBP5w6CrcM539Q2nD5/QhS7dnVv5tsvW4q8wWN4i3sQfA06Sfkt9R/wAKIE/Jb6j/AIVbFV5MrknwhzNRBqRc/Jf6j/hRXPyX+o/4VPYlfuLLHwo703c/Jf6j/hQufkv9ST92lsJL3F5qGam9fkv9ST92jzH5L/Uk/dp2iy0LzVxDfbHCXHzMvINkB8cgCX+kGuy41n4b5FfNkbL3JPWynL+b42rizbp4sm/Ak9uVvwrJmXdJHTyGhNybKWhVz+SOL+Yk+q34UX5JYv5iT6rfhWLSzq+rDtFRTuFw5kdUUXZmCgeZNhVl+SOL+Yk+o34Va7r7sYhMZCzwyKqyBicj6Zdeg8vtpxi26FLFgk2mjqWw9mjD4eOEfmKAT4sdWP1ian3prOfkv/hyfu0OIfkv/hyfu11lSVI81KTk22O0L03xf0ZP8OT92i4n6L/4cn7tO0VtWPXoU1xf0ZP8OT92hxf0ZP8ADk/dpWhU0Zvevkv9oP16gEVO3qByrcEXkB1BU2z87EXqAWqjE5OhklcX8RN6FJvQqo3aRnNU2feaVW7mUd1V9UHRRYC51/8ANVUs1tBz+6o96Sk1wU4uXhi/rVlz+VuI+Uv1FqLNvxiF55fqj8Kl7v7IiaCTETJLKI8Ni5hFIpjw7NA6qgWRLNILE5hfQ2prefdZVlxD4cIkcOFw2J4bF2sZ7KUjPyQ2vepetIgv6fgftRFO/OIC3OW55DKPpOnKi/LjEDnlt5KNPsqYPRpiOM6NNhwwlWGMsZBxpmhE2RAFOWynm2lVOxdhtiXlUyRwiCJpZGlzkKqOI2HcBOhvrR6suw/A4H7UTH32nBGq2PIhR+FSIN6MQ3Vbf1V/CmoNw5uPJA8+GTKYgpZnIlMwDRGNVXMBa12IsCatN19yS0q9s4SpfFIuHLPnkeBGV2BTQKr66nW3LpR6suweRwP2oi/lFN4j6q/hUmLasrC+cefcTSqzC7ElGDGI4kD5IY5ZI0dmlSJ+6HY2yFr6lL3F9danbD2DLiF4iSwR3xBwyLLxbySCJZcoKAgXBP0Gpeq+xfgcFeESRjpfl/5EozjJfnP8i1U4rCthkgYoiu+EZ2s8jF3WfJmkzaBr3Hd0q42rsKeA24mGkyzJA+V3jEMkqhkMpkW2SxuSDp9x6z8kvwWF4ihrt0vzn+Vaj4jasq6B7nr3V0qTLsGclVWTDlJI5pO0q0gijTD6TF1Zc91JW1gb3vpandqbmKFy4WOJn4ezssnEmBMk8jqzpe4yvYE5uQ5C+lJ4rBZPB8pFV8NzfLH1RUOfeeZeZH0LUjbWy3woRneKVHMih4c1hJCbSRsHAII8eRsaR+SsskAnEmHc2iZoldmeJJ3CIzkLlaxPeQG4o9ViWTw+lRFO9EwW5K68hlFz5nypJ3onGpy28lFT9obhTRSKOPhpM2IOGd87RpDKE4lpS4GmQX0v4c7UDuRMZAOLhzC0D4ntN5BEIo2CPmUrnDBiBa3W96Xqvsl+Ewv2ogPvNMOqkHkco/Dn5U9DtuZuot45R9lP4rcKeK4MsLLxsNF3eIQTirZHUkDQeypUW42JVXGfD5ledY4ryB5hhWIlaPu5V5aBvsoWK+weUwukQztWT5X+Vfwp+PFOwvn/AMq0zsTZLYoOySRRxoIs0kxe2ac5YkCoCSSevIVJ2psXssGHZ1C4g4nGRSkMzBhGwyDU2KgctB0p+qxrK4flIamzOLM9xcH1VHI36UstTCzAijz03InCMcNVFDmeiprNQpWWFar0byAVHE4tegGtq3PoP2nyqFgtzW7J3xggweHidTNmTGxTxLo6JNKjq1nsrAheV9QTS9ob4QzTYhmw06w4nDRQMqtCJEaFyyFAe7ksQNTfTlWa2XgJMROsUeVpGV3s75QFRC5JsD0GmlMQY5WA7wuRe2YXGl9R7KhRNrzRvE9JyiSY8HEqrzrMmR4VZrQJEY5r3yrmQG66/txuyNpmIYzMjM2JwssIylbLJLJxLnOQSvPUXNMQyobnOuUczmGl6kSTxlQc6Acgbi331KiO64RrML6QkWVn4GIS/ZjnjaASNwIwjRSZmI4RNzob6nlTeH37iDiSXDz5o5cY0RR4bZMYWJEoLesL9Dbr5VloICzhFMQJVmzSuI0si5rBrG5PQdairj0Kg5hqAbXBOoGlupuaVLsdXvRqp99EOzmw3BnRnwkeHCK0JwyshF5VFw4Ldb+HXnUXY+8YgWFTFI/D2iMYSpjsY+z8LKMzA5r666VQTvwmZJQUKmzJIMjqbA6q2oNiDTYxig2zqR01H40UuxtVwi33g2x2hYckbpwoHjOYp3i0/FGXKx6eNtaupN+kOInk7M7iTG4fEBHMVssMQQqxDGzXFxoRoL2rHy41b2BF/aNP4+ymIsSL3Ug+w/fTpEdT6N9it/UcxqYsVIgixUMjSvBximKyWMZBylly2ANtKbl3+RP5rDzWUYBUEjRC4wbuzB2Vj6ysACBz8qy2FR5UmeMKRh4uNJdyCFzZbKADdvI2qNFiVOuYMegBB+nwFKkCj7Gg3w3kGM4dhOFTjMDOyM+aXQBUTuqiDkeZq1h31Q4ZcPwp0LJhYAgaI4aMxzR3dBo4zdb3PLwvWKTFpe5db/1hpT188bsDEURo0KmRc7cU2Bjjsc6jqb6UUuyVeKNxtjeyHD451jgeUR7QkxExdo9ZODwR2cC47uYMM/Ue8Hg95Y8ZKICJyDgMRAxneFZ5y7xsBE4PDMll5NlH0VhQyJpdV0vluqk+wedStpYfIETECNOJBFOnfDApKCVvmUWIy6jXnzopdka9jX7a3ow6YqSJo5JY0bBOGgeIlZsKusbFjlYcgSp5g+6O/pJtHIODOpMmJaMLJEqMMQ7OpnsSwKFjot71jY5UGismnPKVsB7uQpSShhoQR5a06HXaLfc/eTsCyowlZJhDaSBo1kUw37tpO7lYEg21H20nbe8faY4wY3RkxGJmYsysuWcjIoa+ZmAAuSBVVDhHaKeVMjRQcPi3azDiuUXKADcgg31FRUxAvYMGHlr9NLaxtea3JYlIN6cfGXGnP7qgzT25VHV7a1OyonZqFR+1jzoUDIKPl7x59B+0+VTYDfvHn91QFXqaeRyKiSbOr7gpIMLhjCoKMcf2llVSc6hhCJGtmBta1unlT+NjhTZ0XxIlhEOAaJGXDpAZDIuYJMxDNI/eDX0A56E1y/DxBtdR42LKSfcdfC9Px4WPkFUgdOai+h7t7C9Kg2uzqUmCzY2GSa4cx4zgxSw4cYmN1CleEUJSZACcl/DnqaSITxpThoh2q2zxLmSDjGNpGE7SRrdULJbMBa2nlXNhgU6qOmpuSLcrE6i3kaMYNPkjrqLg687sDc386NLHXuaLY8SfC2IEYXhj4RCBQCoUR8l6WvflVttjHN2eYHJbDYLZuIiuiHhylxdwSNdAOeltPGsQ+GUgCwsNABdbXFiBa2lulMSbPQjl0A5sbgcgbnUDwNGlg2jqgRztHaDFW4g7IIDHHC8rYYs2fIHsGjL5gzE3A66AUzg3XiQQRoggnxm0Y3jyxspVVZsoIuLBr+qa5HNGFOgsbWuCbgeAIOg8hpTCoBa1xbUWLC1+eWx091KmR27OpHDLJgcMZI1gw6HA3jljw7wSAyqrNh50bMJGFy4bpcHrVT6TldYIzOqrMMbili7qK5wgX4uwUapfLYnyrnbgKLEXXWw8L87DkDzor5SGbvXHdvc6dOfIeVKixLydhw8J+DrBQMEdl4clgFyGZpRx7uBmLWuWuelRvSfEoiQFCCMbaJmSCMCHgnMkGQ5ni0U5iOfurlsa6G5Nj0BIXXU3Uaa06hCkHwFhcnQeAvyHl5U6IbXZ07AbTkTCwouXKmwWxSgojZZ4zZJQWUm4HupreaBThMQ+VQ0vwVI5VQt3e+ZrAWBNhesFhcKr69LZeber8ka+r5cqmLhEBGnK3Vj6vq6E206eHSnpYWrN3uDszNhQGGeKZ8XxFSKJkGW6quKkYl82gKBQLDx507NjngwayR2Ddn2Qtyqt3XZ0YWYEaqSPfWDOFUkm1iediy36a5SL6U02Ci5EeAALN05WBPTp4dKNLJaU3bOh7QwYnmyFYF4G2FghLxJlSLsxk4QUZc12AspOrZaz3pOhKx4WRlkWV4cUGaVI45myOhjzrF3dMxy26EeNZ58BH8m9zc3LG58SCdT586Q2FXnrfoSWa1/aTztRpYtkzprwfEsjqgwP/wDLEXdQRMrTR8bvAd4Xte56+dZz0rkKkGZGEnHxChnSGNjD0VVjNzGptlZh99YPEoB3be65y87+re1RyL87nS2pJ08NenlRQlSdiL5fMHkf460p3trTbNl56qenn5edNXy6nUHl/r+FFktNj2ZvA/RRUM7eJoUWFIIHL7DyNSIo7+ymI4/H1f45edSkbL7OlANXwSY2tyrYYjdyOTB4Z4XWKdNlrOycJcksayWd2kBB4l20uDyrGg1fjfJhhVhWCNZFwgwfaDI7Hg5gzWisFuSBqeVDFv4LQbkOZ5YlxP8AN4yHDAvGoDCWLilzY+sNQAOZt40zJu4FklDYiRI4cOcRKZMK0eIQB8gQRMQjAnUMCRYH203tDfUzo18JBeSeKeYmSUrK8S5LFLd0EW5HTnrSpN83Y5Th4zh+zthzA0szMUdxIT2k98EECwtoKW47fkkbN3R488sS4sOEkjRHw8DTKwkTOJJmDZIlF8pAYm4PIVB2nsGLDrAJ8VKJZgpKxwKyKvG4TkSBwRaxtpf31Lh9IkiyFnw8LjjrOiRvJCImSMRBSVHxoyAesOd9LWAotvbdfFtExRY+FGUFmL3PGM1zdR1NreVAb3vx8jRT+jyOTGYqOKaYRQSRR2WJp5Vkm/NuW70agBi/6XlrmcHu4W2icDJLkYSSxcRVzBpERmSysdA1h5i9XH/qCyzTyNhY8uIMTyIs0y3miJtIHAuFIsCnLTzN6CDHMcZHiGKxyNiklB9VELSqTck6IBpqeVIdOxG1th8GaCLPnkmgw7srAKscmI5JoblQCpJ861EXosjaVY1xjse1NhZCYVGWRMO85ZLvqO6B76zm9W1ONtKfERkECf4ojVcsJVYyPFfiwfYa1b+kNBhlxEccMeJG0eK8HEZuJmwzJJLY95VIa2gsCKBNvwVexfR9xYYZeNJlfDSYh1SHiyDJKIlSFAbuTe+vhp5HgN2+zbcgwsuWVVxEerIAHR4mdc0bXsbHUeVKi9IhXIseEVIFgkgMYnlBKvIJAVlADIwI5+Z5VWflK42gmN4aXWVJBGrMEsiZFXOQTe3Mkam9AK73LfAbnmTDyzxysGTtMgQQOIAIZGvE0+gEhFyAoIFvKk7ubE7WksnEdEiaJSIoWxEl5QWzsgNxGo5kAnn4UrC7+OsJQ4eNm4M0CyCWRbRzsW1jtlZgT61rm3TWqvdzbAwkmfgJM3xZVjJLEyNHys0frRnqhGtvbT3Ci9wW58kmF44muSk8iBYHMLJh2K/GSk5o2fKSoI92hpWP3ejgwOMLsJcQFwDt8UFEPEmDKsMhJY3ViCdOQ9lRPy0mfDtG8cTOeOBLmlQIMSxd7wDuuQScpJ0087p2lvU82HkiMEayTLh0knWR7sMMwKHhEWGgtYHrRuG5J2Fuz2oRlsQYTPNNFEoiEt+AheRpGLDLyNgPCov5LOVJE+vwdHjQOGgGeSTh8O99FHyudTdy96I4J4IcQsQjSaaWOd3MfAaWJ84Yeqwa1gTyz+Qqsg34fsuTs8ZlOFXCifiODwkbPHeKxW4PnrRuLex3e3cVsJFxOK0mWYQPnhMQztHnDwsSeJHoVv4jyNY6Xu861O8++D4tQGhSMmTiuyvJIXkCZAED6RJqTlHX33zTrfVvcP46U0FdkY+Le4fj5UhVsbtqD0pzIb3bnSqKHqob4Q+UKFDgjxNHSoLJg5WpNraHUH+NKVa1HTGh9tnzJFFM0b8GZmWN7A5iDb1VJYX6XGvS9ODBSlzGIZs4GYpwpc4UmwYrlvYnS9bPdrbaLBsriYhAmHxUyzI8gBTNnGGLRk3Ki+jWst73FWO1tvokc6rMiyx7MxIDDErPKGadGjHGAF3sCQASQD06xsTbuqOcQxSFyqRysy+sixyFk1t30C3X32pxmfIzCOTKhyuxjkCxsOau2Wyn211aLFmSeQ4eZVY4rZru4cKJEESiROJydidMl7m/LWomI2vGucnERpFCdqJiImkVWaSWVjD8SdZCehsedOyN71RzHCYZ5XWONWZ2I9VWfKCwUuwXkove+ntqRtTZUkE2IjIaQYeQo8iRycMAAG7HUILHqelXPo9xgEGJjWZIZmbBMpeQQ5o4pbzAOSL6c1vretzFvDh1aVhNFaPF4ppAcQsalXjGVmjAY4gEaADkfZoWSbrajkuA2bNOXMUTSmOIysFtog66nvE9FFybHSk4zB8PhFnDcTDpObxyR5C5a6d/17W9ZdKuvR7jWjbEoJhC82BkSItIIl46leF3yQAwBax8L0nejGi+z2V0Yx4DCZtQ6q6SsxEgW5sOo52pWT80VuF2O0s0cTh4M6u4Z4ZmuEQt3UUBmBOlxoL1XwYOQqjmOTLIQFYRyFXY6BUa1mN76CuuybVjOKhkkxKB3bFMYlxSYiAK2GYCWNyAYgWIUIfHlpRQ7wYfs2HIliyOmz4wDiF0eKVCwXDW+LZbEs5IBFvCnZW37HMH2fKtw0MwsuYgwzCy8sx7ui+flTQwzhA/ClMTWs/CkyHMbAq+WxudB4107A70/Gx3xQt8NzqbzC3Z+G+UG7fzV+XS/KnIsWsWGheSaNMOcBNGIzIozyviBwikP52gIzAWFFhdeDmLYGZGVGhnBckKphlDMRzCgrcnyFEQc2TK+fMEyZWz5jyXJbNc+Fq3sO8AO3MYJMQTE0c8cF5ssYkaOAgRSklYmYBgGHL7DVba2qj7cwrhkyo+CR3EgkUNG92zT2AdgCAW5ac6NRLzx4M22FlUm8My5VzNeGUWXlma66Lz1PhQaVuHxAj5CcvEyPw817ZRJbLe+nOuj7L3o+NgDYoW+GMYrBphbgBJcga7fzd7WvpytUXG7bg+CCEkjI7A2HycdRabiEZFwgBJkvrn0FvDnRZGu0YqHYcr4Q4lLuoxBhMaRu7gCISGUlb90Xty686gAExmRVdo10Miq5jU+BkAyjmOvWtpuPtoRYbDDjCMna65xxApMRgF84uCUv1OlXGxsZCMJIoxEbJwcepU4iNEjd5JCsQw1hxAR3g5J8tDaixv4HMDA+TitHJw+YfhycO17Xz2y2vpzoSYZ1IMiOhYZlzo6Zh4rmAuNRyrquPctgpi0wTDnCbOCre7Q5ZVEjnDkXTodRZsvW1VnpFxkbYNQJVkbt5ZT2lMQ7RmCQCSy24Qaw7gFgfbaiw1Xsc6db0ysJvrUpUv7KWyXFMVDGQeFClcE0KAocdb0wfOnJZMqk+AJ+gE1tJNx8M0iYYS4hcQDhC7kB4pFxPr5AEtEV1tmOunOgm9uTBsAeYFR5CF0sCPu9nnXSvyJwPAkxQ7Two4sUTEZUzl8LMseYSBeTAnQjSqTaGxcAMJhpETFB8Y0qxlpoyIisyxKZFyd4a3sPDn1EWJSKDYe8uIwWYQSBVchrMiSKHW+WRQ4IVxfmKr5piWLuSzMSxY6szMSSxPiSSa6tJ6KMGslmM4VGlVlMsRaYJAZFlXKLx95SMpHh7+bLh4Z8ZEmHSdIpXjQKSk0wzEBitgoPkD79NKOBxalwV97anXwB5e+pMKg62H0DStNv5ufFhI4ZYRIvFeaMxySRzEGI91w8eguOa62OlXEO62Cm+D0VJY2lwEs7srhS/DRiC5A1fOOfK2lAXa2MQSDodfbQgRelgDroLXANtDax1NT9v7HSCLCMpc8fApiJbsCczMQ+TTu90G3PWtnvxs6GV8VlMq9iwOHMShlEaiVlsFRRyy2v4nWiw4MNw15ZR7LD8KVw117o156CugxejODiygviCgxCwKRLEvBBw0crSuXX4zvuBlHSqqTdDD9mtnxHaOwy4syB1MR4MhRlEZXTMORB0pi1J+TIPAvyV+gUMXjJJFiSRgywRcKMZQLJmzan84361up9zsJLjCkEcyLHgI8Q0SPGhlZ8ojAkYWRrFszcibWtVBj92EG1VwSSMUeWFRJ3WdUlTOQSvdZhZhe3gaBp2ZkOvLTrp0059LG1MSuF7vMH7PZ511c7tYfFYfCxRiYQwHaDiMyJxZGjkRMglIyqGY3vbQfTWF3s3bTD45IIi7JIsLAdyWVDKcrR9ywkYEG3jp7aQlJN7GaCAdAQetqcJA1rpuI9F2HMuGVTPEkmIlhkV5IZXIiheYOpTSNzwypU3tfy1rMduXgzhGxEHHUHZ74pFkkVirrMsYByqARa+lAWn5MEAB3iB5Ajn7fKpCRq2pAPlaujQ+jbDHGTRlcSyKcMikSRIEM0SuzGST12F9I1HL2isrsfd2Ntpvg5GYgHExIynITJErmMnQ6Epa3nQO/caxW9OIkgGHkmvEAgIyoGZUPxSyygZnVegJ+moMUIvew9oAFbkbAhhw+IiaSYIp2V2lc4szytmkPq3XKGFgDofGmp9xoo8TDAe0MzNjXcIyXMEEpjguz2WMEC5kP7aAtf8AvgZEzKNL25fby9lLrabZ2NHgsHjo1cgTQ7PmVJHRnW+IcMgZdJQpW+YePvrE5qYKnuHmoUm9CmOhl9QQeRFvp0q6l3+xeRVDxqVMRMqRqJZOzm8Ime9nC+Fhes88tN3pDo0mO3/xUqSIRAqSRSRFEiKKOMweSQANfiEjmb+yqLF7dlaHDwtlC4YuYyoIe8jiQljexswFtBUZmtTbjqefT/WkCRqJPSfiy2fLh1JzlssWXivJHwmkkKtctl5dPLwzGy8fJhpY5o2s8bB1Nr2K+IPMdLeBNMhddedKNKg44LzeDfGXFxxxvHBGkbvIogjMYLSDvkjMdSdeXM0/s/fXExjDZeF/JQyRs0YLGJwymFzcZksx00PLWs2i/Vp4Nb2Uwot9vbekxZTiLEgjh4CLChjQJckDLc8r6WtyqxTfHEGeSc8BjNEkMkbRFoWSMKEuha+YEA3v46VnA1KWS1AGs/L/ABZkdz2di8iygNDmWKVYxCJIgzd1sqjnceXjBXejEhQt4iBhHwdyjXMUrZmJs/r368vKqdZL0eagWy8F6m+WJDKx4D2g7MweEETQ92yzgN38uUWItzPjVfitvzNiu1ZgJw6yBlVVVTGLIFTllAFreZ8ar3lpq9AzTy+kTFFkIXDKqCYGNYbRyLiLcVZEzG4JAOltaodobxTSYlcSSqSIYzHw1CpHwrcMInLKLdb1Ed6aYX1PuFAkjabM9JrnEYdsQkcUSYhp2OGiCOXkjeNndSSHBzksLXOtiDanN4vSIqyRLgxE8aYZsPKGgyYeUO4fKkBN1UWFrnx59cEBrrzpRNIVK+DWf+qGL4rSMmGfO8cgV4iyJJEgjSSMFrq+UW59KpYtty9r7WCol45n5HJnLZiMt75eYtfkaq0X6KeDW9lMlXRc47eeeVcUrlP5ZJHJIQrXVoiSgjObujkNb8qsJN9sU+JGJZoi4g7OUMd4nhNyyyIWN8xNyQR+ys2GoB7UAX+1t5pcSCJI8MLxwxKUhytEkDs6iEljw75rG3QAWqtLUwJL0M9MFtsO56FNZqFAyIDR3oUKQxK6nXpSR40VCgBTcqaB1oUKCI9RRnW1FQoZJClalg0KFAMJW1p9zpQoUERkGjoUKBiF1OvhSV11oUKBvgDjSmwaFCggO3pMZ1t0oUKCUQI2tqczUKFAws5vTkjaUKFAhrMaFChQB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5" name="AutoShape 4" descr="data:image/jpeg;base64,/9j/4AAQSkZJRgABAQAAAQABAAD/2wCEAAkGBhQSEBUUEhQVFRUVFBcVGBUVGBQVFRUVFRQVFBYVFBQXHSYeFxkjGRUVHy8gIycpLCwsFR4xNTAqNSYsLCkBCQoKDgwOGg8PGikkHCQpKSwsKSwvKiksLCwsKSwsKSwsKSkpKSwpLCwsLCksLCksLCwpLCwsKSkpKSwpLCkpLP/AABEIAQQAwgMBIgACEQEDEQH/xAAcAAAABwEBAAAAAAAAAAAAAAAAAQIDBAUGBwj/xABOEAACAQIDBQQECQcJBwUBAAABAgMAEQQSIQUGEzFBFCJRYQcycYEVI1JTkZKhsdEWQmKywdLwJDM0cnN0k6LhY4Kjs8LT8RdDVIPiJf/EABoBAAIDAQEAAAAAAAAAAAAAAAABAgMEBQb/xAAwEQACAgAGAQIEBQQDAAAAAAAAAQIRAwQSITFRQRNhcYHB0RQiMlKRBSMzoULh8P/aAAwDAQACEQMRAD8AwyEoRfVDyb+Puq1wWEzm/wCb4+PsqDhcKQbMCYzz8Qf0fOrmCMxkCxKHVSFPL2VvRw8SuSxwzFCMvst0t4VoMG4YXHPr5VRRxHwP0GpmHdlNwD9BsfI1crM9x7NFCamJyqtw84Zb8vbzHlUmOfoamL1I9kkG9Qto4vLcJz6n5P8Ar91FjNoZe6pF+puNPZ51Xq3n9tSK5OL8kXE4QONefQ/jVFjDwvW5+Hj7PKtFiJwgvf3XquxOFVhxJbFuca/tYfJv061B7EYpN8lCyC3ElAYkdyM8iPFh8ny60zDhijFpgXV+YPNfAjwYdOlWEeCfOWluXv7beH2Wt4eVSGjvoRelovkm8atokEExEa5o21Vh9unQ+Iq4wGB4mv5viOvkKhYLZxBIYFoSdfG/6J6MPHlV3EvBso1jI7pCnQezp5imttmQnpe6LDDOYyMmlunS3har3Dzhxce8eBqiXx/ZS4ZyhuPu5jwNTEki+60dR4cYrC97eIPSj7SPEfSKZYppbCZTeqfamJy3C8+vXL/rUraO0QvdUi/U3Gn+v3VSO/n9tRY9mVmMwwca8/HW9/21QYz4u+b/AM+zyrS4uUKL/YDVTioAwzyc/wAxf2kfJ++qpE4FE6i2eQA39VD18z+j99RhCVJaS7K3Q9PA+RHSrHsjZi0ly38WNCQXqquy9YnhELsSnlKtvO9/fQozgh4n7KFFFmpGgEYtawtytU/bO15YnVI3CrwkOov0NzyJ6VHEZU2POnNtQ5pwP9ilWcRdHKzcU5wUt1v9CL8P4j55Pqn/ALdH8OT/ADyfVP8A26KPZ58Kkps7yqrVMpcMFeEMfDE/zyfVP7lAbWn+eX6h/cqemzfKlLsjyqVz7K/7PS/19iANoT/PL9T/APNLGIxHzy/UH7tWHweAQCQC17AkXNtTYddKRs+aKVUKMDnz5QdCeGbPp5afTT1S7Fpi1ajt8P8Aoh8bEfPL9QfhRcWf55fqD8Ku/g00obKp3Ijqh0v4X2KHiT/PD6g/ClfH/PD6g/Cr0bKpwbMo/MJyh4S/hfYz3Dn+eH1B+FGIJ/nh9Ra0q7OFLXACnb7DUul/CMv2Wf53/ItK7DP87/kWtSMEPCl9kHhRb7Hq9v8ASMn8Gzn/AN3/ACL+NKGyJ/nv+Gn41qxhhSuEKNXuSSk+Ev4Rkvgaf50/4afjQ+BJ/nT9RPxrW8MUCBS1e5NQxH4X8IyJ2HP86fqJ+9SfgKf50/UT96tcxFtLVzXZW9E+F2i8ONe6Oct73VCxzIyX1Cd63v8AKoSxUjVhZXFxE2q28UtyftPByRoA0hYs4X1Qtu8AeR1+mo64EltdAOvj7Kud5xcoP9sB/wAQVNxOGDC3K3Lyqx77luCqW/ZSCJfBaFSzs9/ChSNJNmgDDz6Gl8ANirH5mP8AWApXLWhm/lf/ANMf64p3+Uw5uOrEgvj9C0XALS1wa0kOaWGNV6yKyS7FrhxSuCKbFHlNGtj/AAkFyYfbu282Iw0lsvA2hJh3/qnLZj4XW/0GqrdPEfyjAr/tcYCPIgGkek3BvBIXT+bxJVm/RmhuMwPQlT9prL7t7e4GLilkLMqOxI56OCHIHjrf3Vlcnq3O7h4EHg1Hr7/c79YUdhWF2Ptb4Q2nxIyez4aPuhtLyOCubL48+fRRW4t51oU2zkzyccPZ8itKFxSGIpN6NTBZeHQ4ZBRcamyKJqVssWDBeBZmNIMxohREUrZasOPQDKaBY+NDLRFaRKooK9EaMChagkqoTauY+lhU40JB+MyG4HPLm7h+nNXSNoYgxwyOBcojPbxyqWt9lcTwCSY/GoJGLNK4zHwQatbwAUVXPo15eO+ro33bDLhsLIwsWaMm/jxACffa/vrUyR2ql27GF4QUWAlQAeAEgAH2VdyNWyPCOdBJyk/cYoUdqOmW6SOHpR/pf/0R/riq/E4u2g5+Ph/rVlCL4sf2Ef660f8AFmDNf5YfP6FmlKUU6Fo7VTRoUnXA2CaUb0sCjIoobdoq9u7EXF4doX66qfkuPVYez7ia4PtDANDK8cgsyMVI8x1Hkefvr0YVrnnpV3azIMWg1UBJB4reyP7ibH2jwqrEjtZrymNpeh8F/uBsqOLAxNHYmVRI7dS55j2LqLe2tJkNcr9GG94ibsspsjteNjyVzzU+Taew+2urXqUGmivMRlGbsLh0Rjo70q9TM6kxHDoilOUhqBuWwVqK1KAo8tImpCLUginCKGWnQrsbC0MtGFqPtDHxwoXldUUAm7EC9hc2HU+QpMcekZ/0gbaGHwbi/flBjUdbH129yn6SKzXor2G2Z8S2i5TGnmSRmPsAFvaTWc23tSTaWNGUeswjiT5Kk6X89bk12XZuzVghSJOSKFHnbmT7Tc++ql+aVm2b9HD0+WUO8XrR/wBsv/NFW0jVUby80/tl/wCYKntLWs52DL9XxFcShTBk8x9NCg0FEj1pcOP5UP7CL9dax4xYy3+zretfg/6UP7vF+stCf5TnZr/JD5/QvFWlUeWhaoUWqWwQoAUvLRgUUOxBWkYnDrIjI4urqVYHqpFiKetQtRQKVO0ed94NknC4qSEm+RtD4qQCp9tiK6H6N99mlbs2Ie76cJja7ACxQnqbC46nWpnpO3S48JxMY+MiXvDq8Y/avP2X8q5DDMVYMpIYEEEaEEagg1ld4cjsx05jC35PShNHVLuZvKuNwyvccRe7Iulw3LNb5Lcx7x0q9rUt1Zx5Jwk4sReitS7U1i8UkSM8jBEUXZm0AFAuRYoiRXLt6fSoXumEuo+dOjH+qvQe3Ws7sjfaWN7yM0ik63Pe9ovcX9oqp4sbNccpiONncrUDVFu/t9J0Do2ZTodLFT4MLm1aC1WrcyyuLpjZrinpD3lGKxVkN4orqvgxv3n950HkBWy9JW+QijOHhcGVwQ5U34adVv0ZvsF/GuUYfDNI6ogLMzBVA1JJ0AFZ8SV7I6eTwtK1yNp6JcGj4t2a+ZI7ppoCxCk36Gx09prrRSqjdTdhMFhwgsXazSN8p7ch+iOQ+nrVyVq2EaiY8xiqc21wZDew2ynwlH/MpqfaII7vPr5fjS98tFH9f/rrMiYg3H/n21a/BnwfPxLbMf4vQqF28eFCo2XlRFKU77ak8l/afKuiQue0qR/8eL9ZTXOo0v3m1J1rpOC/pI/u8X6y04cMyZ79cEvf6F5Ex609mpAo71OiEU6HL0M1IvQLUqLKF0V6TmoXoodCj9PlXnvezY/ZcZLEL5Va636owzL9ht7q9BBqxXpN3aWfDmdQeLCvQXzR37wP9W5I99U4sbRtymLonT4ZzDdrbz4TEJKnIGzL0ZD6yn3cvO1egcPiVkRXQ3V1DKddQwuDrXmmunejXff1MJMWYlssTcwBb1G1vzGntt4VVhTp0zXnMHWtS5OkYjErGjO7BVUFmY8gBqTXDd6t9p8WzoX+I4hKIFC6AkLfS501161u/SzLN2VFjUmIveRhrbLbID4KSTr4ge/j5FPGk7ojksJadT5ATQBoqFZzoF1utt84TEK+pQ6Oo6oefvHMV0Pf3ftY4BFh3vJKisXU+pGw8ejsPoB8xXI70ZNTU2lRTPAhOam/AbNfU11D0S7uLkbFOpzZikZPILYZmHnc5b+2sRupuw+NmyKQqqMzuQSFW4GluZPQeVd5wOFWKNY4xlRFCgeQ/i/tJqzChbszZzG0x0LkfK0RShmoy1a6ORZid+DZf98/r1kZJgBf6K1u/Z7hvyzH9esHfJZn7yn1B+I6AeHWoYjouysdSb9x/iP4H6DQouLIdcx18CAPo6UVV7mvSgg2XzU8iP4+yumYI/ylf7vD+stc2ghtz1Q/f5eddIwn9JH93i/WWrcPhnNzy/uQ+f0NAGo81M3o71dQRWw5mos1IBo70UTF5qLNSM1C9FAKzURNJzUL0UM4/wCkHc44aQzRj4iRtAP/AG2OuQ/o87H3Vj1ex0516KxuESWNo5AGRxYg9R+w9b+VcL3p2CcJiWiOq80b5SHkfb0PmKw42Hpdrg6+Vx9a0vk325vpBSZBh8XlDZcodrZJBa1pL8mI8dDr78LvpspMPjJI4j3O6663sHUNa/UC/wBFqo70bOTzquU9Spl0MJQk5Lz4E0KFCqy4FT9j7IkxMqxRLdj46AAc2Y9AKhCu37kbtLhMOtwOM4zO3M66hAfAC3tNW4eHrdGfHxlhRvySt0t2VwMGQHM7HM72tc20AHgNbe01eZqRQvXQUUlSOHObk7Y5moZqRmoXoorMfvye4f6x/XNYRUIJL95W6eHhbwPhW6319T/f/wCuse2tVYi3NGVlSfxGOzr8tfeDf30dEcOPGhVNG20WpGlvK1bbDf0kf3eL9ZaxZW2hrZ4f+kj+7xfrLWjDOVndsSHz+hd3oXpN6FXkNYq9AtSaBoolrDzUeakUKKHqF5qF6TRUUPULzVzT0wAZsOfzrSD3Arb7Sa6RXJPSpis2NCdI4lHvYlj94rPmNoGzJb4pi6FGaKucdsFChRigCVszZ7zypHGLs5sPxPkBc+6vQeFhyIqDUKqrfxygC/2Vj/Rjs5FwYlyDiM7jPbvZQQLX8NK2QNdDL4dRvs4edxtc9K8Cr0KTehetJgsXR3pF6K9KhNmU3zF0/wB//rrJphiTY6Afb7K1u93qj+0/66q5YgRbw5VnxOTVleH8SvyDy+yhT3ZW8PuoqgbKJEseYftrRvKVnBAJPZ4uX9YVnWNaiEHtIsCf5PFyBP5w6CrcM539Q2nD5/QhS7dnVv5tsvW4q8wWN4i3sQfA06Sfkt9R/wAKIE/Jb6j/AIVbFV5MrknwhzNRBqRc/Jf6j/hRXPyX+o/4VPYlfuLLHwo703c/Jf6j/hQufkv9ST92lsJL3F5qGam9fkv9ST92jzH5L/Uk/dp2iy0LzVxDfbHCXHzMvINkB8cgCX+kGuy41n4b5FfNkbL3JPWynL+b42rizbp4sm/Ak9uVvwrJmXdJHTyGhNybKWhVz+SOL+Yk+q34UX5JYv5iT6rfhWLSzq+rDtFRTuFw5kdUUXZmCgeZNhVl+SOL+Yk+o34Va7r7sYhMZCzwyKqyBicj6Zdeg8vtpxi26FLFgk2mjqWw9mjD4eOEfmKAT4sdWP1ian3prOfkv/hyfu0OIfkv/hyfu11lSVI81KTk22O0L03xf0ZP8OT92i4n6L/4cn7tO0VtWPXoU1xf0ZP8OT92hxf0ZP8ADk/dpWhU0Zvevkv9oP16gEVO3qByrcEXkB1BU2z87EXqAWqjE5OhklcX8RN6FJvQqo3aRnNU2feaVW7mUd1V9UHRRYC51/8ANVUs1tBz+6o96Sk1wU4uXhi/rVlz+VuI+Uv1FqLNvxiF55fqj8Kl7v7IiaCTETJLKI8Ni5hFIpjw7NA6qgWRLNILE5hfQ2prefdZVlxD4cIkcOFw2J4bF2sZ7KUjPyQ2vepetIgv6fgftRFO/OIC3OW55DKPpOnKi/LjEDnlt5KNPsqYPRpiOM6NNhwwlWGMsZBxpmhE2RAFOWynm2lVOxdhtiXlUyRwiCJpZGlzkKqOI2HcBOhvrR6suw/A4H7UTH32nBGq2PIhR+FSIN6MQ3Vbf1V/CmoNw5uPJA8+GTKYgpZnIlMwDRGNVXMBa12IsCatN19yS0q9s4SpfFIuHLPnkeBGV2BTQKr66nW3LpR6suweRwP2oi/lFN4j6q/hUmLasrC+cefcTSqzC7ElGDGI4kD5IY5ZI0dmlSJ+6HY2yFr6lL3F9danbD2DLiF4iSwR3xBwyLLxbySCJZcoKAgXBP0Gpeq+xfgcFeESRjpfl/5EozjJfnP8i1U4rCthkgYoiu+EZ2s8jF3WfJmkzaBr3Hd0q42rsKeA24mGkyzJA+V3jEMkqhkMpkW2SxuSDp9x6z8kvwWF4ihrt0vzn+Vaj4jasq6B7nr3V0qTLsGclVWTDlJI5pO0q0gijTD6TF1Zc91JW1gb3vpandqbmKFy4WOJn4ezssnEmBMk8jqzpe4yvYE5uQ5C+lJ4rBZPB8pFV8NzfLH1RUOfeeZeZH0LUjbWy3woRneKVHMih4c1hJCbSRsHAII8eRsaR+SsskAnEmHc2iZoldmeJJ3CIzkLlaxPeQG4o9ViWTw+lRFO9EwW5K68hlFz5nypJ3onGpy28lFT9obhTRSKOPhpM2IOGd87RpDKE4lpS4GmQX0v4c7UDuRMZAOLhzC0D4ntN5BEIo2CPmUrnDBiBa3W96Xqvsl+Ewv2ogPvNMOqkHkco/Dn5U9DtuZuot45R9lP4rcKeK4MsLLxsNF3eIQTirZHUkDQeypUW42JVXGfD5ledY4ryB5hhWIlaPu5V5aBvsoWK+weUwukQztWT5X+Vfwp+PFOwvn/AMq0zsTZLYoOySRRxoIs0kxe2ac5YkCoCSSevIVJ2psXssGHZ1C4g4nGRSkMzBhGwyDU2KgctB0p+qxrK4flIamzOLM9xcH1VHI36UstTCzAijz03InCMcNVFDmeiprNQpWWFar0byAVHE4tegGtq3PoP2nyqFgtzW7J3xggweHidTNmTGxTxLo6JNKjq1nsrAheV9QTS9ob4QzTYhmw06w4nDRQMqtCJEaFyyFAe7ksQNTfTlWa2XgJMROsUeVpGV3s75QFRC5JsD0GmlMQY5WA7wuRe2YXGl9R7KhRNrzRvE9JyiSY8HEqrzrMmR4VZrQJEY5r3yrmQG66/txuyNpmIYzMjM2JwssIylbLJLJxLnOQSvPUXNMQyobnOuUczmGl6kSTxlQc6Acgbi331KiO64RrML6QkWVn4GIS/ZjnjaASNwIwjRSZmI4RNzob6nlTeH37iDiSXDz5o5cY0RR4bZMYWJEoLesL9Dbr5VloICzhFMQJVmzSuI0si5rBrG5PQdairj0Kg5hqAbXBOoGlupuaVLsdXvRqp99EOzmw3BnRnwkeHCK0JwyshF5VFw4Ldb+HXnUXY+8YgWFTFI/D2iMYSpjsY+z8LKMzA5r666VQTvwmZJQUKmzJIMjqbA6q2oNiDTYxig2zqR01H40UuxtVwi33g2x2hYckbpwoHjOYp3i0/FGXKx6eNtaupN+kOInk7M7iTG4fEBHMVssMQQqxDGzXFxoRoL2rHy41b2BF/aNP4+ymIsSL3Ug+w/fTpEdT6N9it/UcxqYsVIgixUMjSvBximKyWMZBylly2ANtKbl3+RP5rDzWUYBUEjRC4wbuzB2Vj6ysACBz8qy2FR5UmeMKRh4uNJdyCFzZbKADdvI2qNFiVOuYMegBB+nwFKkCj7Gg3w3kGM4dhOFTjMDOyM+aXQBUTuqiDkeZq1h31Q4ZcPwp0LJhYAgaI4aMxzR3dBo4zdb3PLwvWKTFpe5db/1hpT188bsDEURo0KmRc7cU2Bjjsc6jqb6UUuyVeKNxtjeyHD451jgeUR7QkxExdo9ZODwR2cC47uYMM/Ue8Hg95Y8ZKICJyDgMRAxneFZ5y7xsBE4PDMll5NlH0VhQyJpdV0vluqk+wedStpYfIETECNOJBFOnfDApKCVvmUWIy6jXnzopdka9jX7a3ow6YqSJo5JY0bBOGgeIlZsKusbFjlYcgSp5g+6O/pJtHIODOpMmJaMLJEqMMQ7OpnsSwKFjot71jY5UGismnPKVsB7uQpSShhoQR5a06HXaLfc/eTsCyowlZJhDaSBo1kUw37tpO7lYEg21H20nbe8faY4wY3RkxGJmYsysuWcjIoa+ZmAAuSBVVDhHaKeVMjRQcPi3azDiuUXKADcgg31FRUxAvYMGHlr9NLaxtea3JYlIN6cfGXGnP7qgzT25VHV7a1OyonZqFR+1jzoUDIKPl7x59B+0+VTYDfvHn91QFXqaeRyKiSbOr7gpIMLhjCoKMcf2llVSc6hhCJGtmBta1unlT+NjhTZ0XxIlhEOAaJGXDpAZDIuYJMxDNI/eDX0A56E1y/DxBtdR42LKSfcdfC9Px4WPkFUgdOai+h7t7C9Kg2uzqUmCzY2GSa4cx4zgxSw4cYmN1CleEUJSZACcl/DnqaSITxpThoh2q2zxLmSDjGNpGE7SRrdULJbMBa2nlXNhgU6qOmpuSLcrE6i3kaMYNPkjrqLg687sDc386NLHXuaLY8SfC2IEYXhj4RCBQCoUR8l6WvflVttjHN2eYHJbDYLZuIiuiHhylxdwSNdAOeltPGsQ+GUgCwsNABdbXFiBa2lulMSbPQjl0A5sbgcgbnUDwNGlg2jqgRztHaDFW4g7IIDHHC8rYYs2fIHsGjL5gzE3A66AUzg3XiQQRoggnxm0Y3jyxspVVZsoIuLBr+qa5HNGFOgsbWuCbgeAIOg8hpTCoBa1xbUWLC1+eWx091KmR27OpHDLJgcMZI1gw6HA3jljw7wSAyqrNh50bMJGFy4bpcHrVT6TldYIzOqrMMbili7qK5wgX4uwUapfLYnyrnbgKLEXXWw8L87DkDzor5SGbvXHdvc6dOfIeVKixLydhw8J+DrBQMEdl4clgFyGZpRx7uBmLWuWuelRvSfEoiQFCCMbaJmSCMCHgnMkGQ5ni0U5iOfurlsa6G5Nj0BIXXU3Uaa06hCkHwFhcnQeAvyHl5U6IbXZ07AbTkTCwouXKmwWxSgojZZ4zZJQWUm4HupreaBThMQ+VQ0vwVI5VQt3e+ZrAWBNhesFhcKr69LZeber8ka+r5cqmLhEBGnK3Vj6vq6E206eHSnpYWrN3uDszNhQGGeKZ8XxFSKJkGW6quKkYl82gKBQLDx507NjngwayR2Ddn2Qtyqt3XZ0YWYEaqSPfWDOFUkm1iediy36a5SL6U02Ci5EeAALN05WBPTp4dKNLJaU3bOh7QwYnmyFYF4G2FghLxJlSLsxk4QUZc12AspOrZaz3pOhKx4WRlkWV4cUGaVI45myOhjzrF3dMxy26EeNZ58BH8m9zc3LG58SCdT586Q2FXnrfoSWa1/aTztRpYtkzprwfEsjqgwP/wDLEXdQRMrTR8bvAd4Xte56+dZz0rkKkGZGEnHxChnSGNjD0VVjNzGptlZh99YPEoB3be65y87+re1RyL87nS2pJ08NenlRQlSdiL5fMHkf460p3trTbNl56qenn5edNXy6nUHl/r+FFktNj2ZvA/RRUM7eJoUWFIIHL7DyNSIo7+ymI4/H1f45edSkbL7OlANXwSY2tyrYYjdyOTB4Z4XWKdNlrOycJcksayWd2kBB4l20uDyrGg1fjfJhhVhWCNZFwgwfaDI7Hg5gzWisFuSBqeVDFv4LQbkOZ5YlxP8AN4yHDAvGoDCWLilzY+sNQAOZt40zJu4FklDYiRI4cOcRKZMK0eIQB8gQRMQjAnUMCRYH203tDfUzo18JBeSeKeYmSUrK8S5LFLd0EW5HTnrSpN83Y5Th4zh+zthzA0szMUdxIT2k98EECwtoKW47fkkbN3R488sS4sOEkjRHw8DTKwkTOJJmDZIlF8pAYm4PIVB2nsGLDrAJ8VKJZgpKxwKyKvG4TkSBwRaxtpf31Lh9IkiyFnw8LjjrOiRvJCImSMRBSVHxoyAesOd9LWAotvbdfFtExRY+FGUFmL3PGM1zdR1NreVAb3vx8jRT+jyOTGYqOKaYRQSRR2WJp5Vkm/NuW70agBi/6XlrmcHu4W2icDJLkYSSxcRVzBpERmSysdA1h5i9XH/qCyzTyNhY8uIMTyIs0y3miJtIHAuFIsCnLTzN6CDHMcZHiGKxyNiklB9VELSqTck6IBpqeVIdOxG1th8GaCLPnkmgw7srAKscmI5JoblQCpJ861EXosjaVY1xjse1NhZCYVGWRMO85ZLvqO6B76zm9W1ONtKfERkECf4ojVcsJVYyPFfiwfYa1b+kNBhlxEccMeJG0eK8HEZuJmwzJJLY95VIa2gsCKBNvwVexfR9xYYZeNJlfDSYh1SHiyDJKIlSFAbuTe+vhp5HgN2+zbcgwsuWVVxEerIAHR4mdc0bXsbHUeVKi9IhXIseEVIFgkgMYnlBKvIJAVlADIwI5+Z5VWflK42gmN4aXWVJBGrMEsiZFXOQTe3Mkam9AK73LfAbnmTDyzxysGTtMgQQOIAIZGvE0+gEhFyAoIFvKk7ubE7WksnEdEiaJSIoWxEl5QWzsgNxGo5kAnn4UrC7+OsJQ4eNm4M0CyCWRbRzsW1jtlZgT61rm3TWqvdzbAwkmfgJM3xZVjJLEyNHys0frRnqhGtvbT3Ci9wW58kmF44muSk8iBYHMLJh2K/GSk5o2fKSoI92hpWP3ejgwOMLsJcQFwDt8UFEPEmDKsMhJY3ViCdOQ9lRPy0mfDtG8cTOeOBLmlQIMSxd7wDuuQScpJ0087p2lvU82HkiMEayTLh0knWR7sMMwKHhEWGgtYHrRuG5J2Fuz2oRlsQYTPNNFEoiEt+AheRpGLDLyNgPCov5LOVJE+vwdHjQOGgGeSTh8O99FHyudTdy96I4J4IcQsQjSaaWOd3MfAaWJ84Yeqwa1gTyz+Qqsg34fsuTs8ZlOFXCifiODwkbPHeKxW4PnrRuLex3e3cVsJFxOK0mWYQPnhMQztHnDwsSeJHoVv4jyNY6Xu861O8++D4tQGhSMmTiuyvJIXkCZAED6RJqTlHX33zTrfVvcP46U0FdkY+Le4fj5UhVsbtqD0pzIb3bnSqKHqob4Q+UKFDgjxNHSoLJg5WpNraHUH+NKVa1HTGh9tnzJFFM0b8GZmWN7A5iDb1VJYX6XGvS9ODBSlzGIZs4GYpwpc4UmwYrlvYnS9bPdrbaLBsriYhAmHxUyzI8gBTNnGGLRk3Ki+jWst73FWO1tvokc6rMiyx7MxIDDErPKGadGjHGAF3sCQASQD06xsTbuqOcQxSFyqRysy+sixyFk1t30C3X32pxmfIzCOTKhyuxjkCxsOau2Wyn211aLFmSeQ4eZVY4rZru4cKJEESiROJydidMl7m/LWomI2vGucnERpFCdqJiImkVWaSWVjD8SdZCehsedOyN71RzHCYZ5XWONWZ2I9VWfKCwUuwXkove+ntqRtTZUkE2IjIaQYeQo8iRycMAAG7HUILHqelXPo9xgEGJjWZIZmbBMpeQQ5o4pbzAOSL6c1vretzFvDh1aVhNFaPF4ppAcQsalXjGVmjAY4gEaADkfZoWSbrajkuA2bNOXMUTSmOIysFtog66nvE9FFybHSk4zB8PhFnDcTDpObxyR5C5a6d/17W9ZdKuvR7jWjbEoJhC82BkSItIIl46leF3yQAwBax8L0nejGi+z2V0Yx4DCZtQ6q6SsxEgW5sOo52pWT80VuF2O0s0cTh4M6u4Z4ZmuEQt3UUBmBOlxoL1XwYOQqjmOTLIQFYRyFXY6BUa1mN76CuuybVjOKhkkxKB3bFMYlxSYiAK2GYCWNyAYgWIUIfHlpRQ7wYfs2HIliyOmz4wDiF0eKVCwXDW+LZbEs5IBFvCnZW37HMH2fKtw0MwsuYgwzCy8sx7ui+flTQwzhA/ClMTWs/CkyHMbAq+WxudB4107A70/Gx3xQt8NzqbzC3Z+G+UG7fzV+XS/KnIsWsWGheSaNMOcBNGIzIozyviBwikP52gIzAWFFhdeDmLYGZGVGhnBckKphlDMRzCgrcnyFEQc2TK+fMEyZWz5jyXJbNc+Fq3sO8AO3MYJMQTE0c8cF5ssYkaOAgRSklYmYBgGHL7DVba2qj7cwrhkyo+CR3EgkUNG92zT2AdgCAW5ac6NRLzx4M22FlUm8My5VzNeGUWXlma66Lz1PhQaVuHxAj5CcvEyPw817ZRJbLe+nOuj7L3o+NgDYoW+GMYrBphbgBJcga7fzd7WvpytUXG7bg+CCEkjI7A2HycdRabiEZFwgBJkvrn0FvDnRZGu0YqHYcr4Q4lLuoxBhMaRu7gCISGUlb90Xty686gAExmRVdo10Miq5jU+BkAyjmOvWtpuPtoRYbDDjCMna65xxApMRgF84uCUv1OlXGxsZCMJIoxEbJwcepU4iNEjd5JCsQw1hxAR3g5J8tDaixv4HMDA+TitHJw+YfhycO17Xz2y2vpzoSYZ1IMiOhYZlzo6Zh4rmAuNRyrquPctgpi0wTDnCbOCre7Q5ZVEjnDkXTodRZsvW1VnpFxkbYNQJVkbt5ZT2lMQ7RmCQCSy24Qaw7gFgfbaiw1Xsc6db0ysJvrUpUv7KWyXFMVDGQeFClcE0KAocdb0wfOnJZMqk+AJ+gE1tJNx8M0iYYS4hcQDhC7kB4pFxPr5AEtEV1tmOunOgm9uTBsAeYFR5CF0sCPu9nnXSvyJwPAkxQ7Two4sUTEZUzl8LMseYSBeTAnQjSqTaGxcAMJhpETFB8Y0qxlpoyIisyxKZFyd4a3sPDn1EWJSKDYe8uIwWYQSBVchrMiSKHW+WRQ4IVxfmKr5piWLuSzMSxY6szMSSxPiSSa6tJ6KMGslmM4VGlVlMsRaYJAZFlXKLx95SMpHh7+bLh4Z8ZEmHSdIpXjQKSk0wzEBitgoPkD79NKOBxalwV97anXwB5e+pMKg62H0DStNv5ufFhI4ZYRIvFeaMxySRzEGI91w8eguOa62OlXEO62Cm+D0VJY2lwEs7srhS/DRiC5A1fOOfK2lAXa2MQSDodfbQgRelgDroLXANtDax1NT9v7HSCLCMpc8fApiJbsCczMQ+TTu90G3PWtnvxs6GV8VlMq9iwOHMShlEaiVlsFRRyy2v4nWiw4MNw15ZR7LD8KVw117o156CugxejODiygviCgxCwKRLEvBBw0crSuXX4zvuBlHSqqTdDD9mtnxHaOwy4syB1MR4MhRlEZXTMORB0pi1J+TIPAvyV+gUMXjJJFiSRgywRcKMZQLJmzan84361up9zsJLjCkEcyLHgI8Q0SPGhlZ8ojAkYWRrFszcibWtVBj92EG1VwSSMUeWFRJ3WdUlTOQSvdZhZhe3gaBp2ZkOvLTrp0059LG1MSuF7vMH7PZ511c7tYfFYfCxRiYQwHaDiMyJxZGjkRMglIyqGY3vbQfTWF3s3bTD45IIi7JIsLAdyWVDKcrR9ywkYEG3jp7aQlJN7GaCAdAQetqcJA1rpuI9F2HMuGVTPEkmIlhkV5IZXIiheYOpTSNzwypU3tfy1rMduXgzhGxEHHUHZ74pFkkVirrMsYByqARa+lAWn5MEAB3iB5Ajn7fKpCRq2pAPlaujQ+jbDHGTRlcSyKcMikSRIEM0SuzGST12F9I1HL2isrsfd2Ntpvg5GYgHExIynITJErmMnQ6Epa3nQO/caxW9OIkgGHkmvEAgIyoGZUPxSyygZnVegJ+moMUIvew9oAFbkbAhhw+IiaSYIp2V2lc4szytmkPq3XKGFgDofGmp9xoo8TDAe0MzNjXcIyXMEEpjguz2WMEC5kP7aAtf8AvgZEzKNL25fby9lLrabZ2NHgsHjo1cgTQ7PmVJHRnW+IcMgZdJQpW+YePvrE5qYKnuHmoUm9CmOhl9QQeRFvp0q6l3+xeRVDxqVMRMqRqJZOzm8Ime9nC+Fhes88tN3pDo0mO3/xUqSIRAqSRSRFEiKKOMweSQANfiEjmb+yqLF7dlaHDwtlC4YuYyoIe8jiQljexswFtBUZmtTbjqefT/WkCRqJPSfiy2fLh1JzlssWXivJHwmkkKtctl5dPLwzGy8fJhpY5o2s8bB1Nr2K+IPMdLeBNMhddedKNKg44LzeDfGXFxxxvHBGkbvIogjMYLSDvkjMdSdeXM0/s/fXExjDZeF/JQyRs0YLGJwymFzcZksx00PLWs2i/Vp4Nb2Uwot9vbekxZTiLEgjh4CLChjQJckDLc8r6WtyqxTfHEGeSc8BjNEkMkbRFoWSMKEuha+YEA3v46VnA1KWS1AGs/L/ABZkdz2di8iygNDmWKVYxCJIgzd1sqjnceXjBXejEhQt4iBhHwdyjXMUrZmJs/r368vKqdZL0eagWy8F6m+WJDKx4D2g7MweEETQ92yzgN38uUWItzPjVfitvzNiu1ZgJw6yBlVVVTGLIFTllAFreZ8ar3lpq9AzTy+kTFFkIXDKqCYGNYbRyLiLcVZEzG4JAOltaodobxTSYlcSSqSIYzHw1CpHwrcMInLKLdb1Ed6aYX1PuFAkjabM9JrnEYdsQkcUSYhp2OGiCOXkjeNndSSHBzksLXOtiDanN4vSIqyRLgxE8aYZsPKGgyYeUO4fKkBN1UWFrnx59cEBrrzpRNIVK+DWf+qGL4rSMmGfO8cgV4iyJJEgjSSMFrq+UW59KpYtty9r7WCol45n5HJnLZiMt75eYtfkaq0X6KeDW9lMlXRc47eeeVcUrlP5ZJHJIQrXVoiSgjObujkNb8qsJN9sU+JGJZoi4g7OUMd4nhNyyyIWN8xNyQR+ys2GoB7UAX+1t5pcSCJI8MLxwxKUhytEkDs6iEljw75rG3QAWqtLUwJL0M9MFtsO56FNZqFAyIDR3oUKQxK6nXpSR40VCgBTcqaB1oUKCI9RRnW1FQoZJClalg0KFAMJW1p9zpQoUERkGjoUKBiF1OvhSV11oUKBvgDjSmwaFCggO3pMZ1t0oUKCUQI2tqczUKFAws5vTkjaUKFAhrMaFChQB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4102" name="Picture 6" descr="http://t0.gstatic.com/images?q=tbn:ANd9GcRag62bG9ytCr2CkabAlSah5ePQDs7WnlgmPaPqZRLfCTNmQg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682249"/>
            <a:ext cx="3997349" cy="2817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t1.gstatic.com/images?q=tbn:ANd9GcSeZ5erF_K_t23YPAYClioZw6SibKL-eetjhakQezRDP7Ge55B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682248"/>
            <a:ext cx="3888432" cy="2817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t2.gstatic.com/images?q=tbn:ANd9GcS9_8IQIT3k4WOJMYwpc7MJRld8mrC3QHiko2heEb7aNZpc3xf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249" y="4550584"/>
            <a:ext cx="4001927" cy="2307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9286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yacencia">
  <a:themeElements>
    <a:clrScheme name="Adyace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yacencia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292</TotalTime>
  <Words>789</Words>
  <Application>Microsoft Office PowerPoint</Application>
  <PresentationFormat>Presentación en pantalla (4:3)</PresentationFormat>
  <Paragraphs>42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Adyacencia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I. La cara mala del dinero </vt:lpstr>
      <vt:lpstr>Presentación de PowerPoint</vt:lpstr>
      <vt:lpstr>Presentación de PowerPoint</vt:lpstr>
      <vt:lpstr>Presentación de PowerPoint</vt:lpstr>
      <vt:lpstr>Presentación de PowerPoint</vt:lpstr>
      <vt:lpstr> II. La cara buena del dinero </vt:lpstr>
      <vt:lpstr>Presentación de PowerPoint</vt:lpstr>
      <vt:lpstr>Presentación de PowerPoint</vt:lpstr>
      <vt:lpstr>Presentación de PowerPoint</vt:lpstr>
      <vt:lpstr>Presentación de PowerPoint</vt:lpstr>
      <vt:lpstr>Buscad primero el Reino de Dios y su justicia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LAS DOS CARAS DEL DINERO</dc:title>
  <dc:creator>FAMILIA FIERRO CH</dc:creator>
  <cp:lastModifiedBy>FAMILIA FIERRO CH</cp:lastModifiedBy>
  <cp:revision>60</cp:revision>
  <dcterms:created xsi:type="dcterms:W3CDTF">2012-10-29T11:29:20Z</dcterms:created>
  <dcterms:modified xsi:type="dcterms:W3CDTF">2006-02-16T21:21:04Z</dcterms:modified>
</cp:coreProperties>
</file>